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26.xml" ContentType="application/vnd.openxmlformats-officedocument.presentationml.tags+xml"/>
  <Override PartName="/ppt/notesSlides/notesSlide8.xml" ContentType="application/vnd.openxmlformats-officedocument.presentationml.notesSlide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notesSlides/notesSlide9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notesSlides/notesSlide10.xml" ContentType="application/vnd.openxmlformats-officedocument.presentationml.notesSlide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notesSlides/notesSlide11.xml" ContentType="application/vnd.openxmlformats-officedocument.presentationml.notesSlide+xml"/>
  <Override PartName="/ppt/tags/tag71.xml" ContentType="application/vnd.openxmlformats-officedocument.presentationml.tags+xml"/>
  <Override PartName="/ppt/notesSlides/notesSlide12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notesSlides/notesSlide13.xml" ContentType="application/vnd.openxmlformats-officedocument.presentationml.notesSlide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notesSlides/notesSlide14.xml" ContentType="application/vnd.openxmlformats-officedocument.presentationml.notesSlid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15.xml" ContentType="application/vnd.openxmlformats-officedocument.presentationml.notesSlide+xml"/>
  <Override PartName="/ppt/tags/tag102.xml" ContentType="application/vnd.openxmlformats-officedocument.presentationml.tags+xml"/>
  <Override PartName="/ppt/notesSlides/notesSlide16.xml" ContentType="application/vnd.openxmlformats-officedocument.presentationml.notesSlide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notesSlides/notesSlide17.xml" ContentType="application/vnd.openxmlformats-officedocument.presentationml.notesSlide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8.xml" ContentType="application/vnd.openxmlformats-officedocument.presentationml.notesSlide+xml"/>
  <Override PartName="/ppt/tags/tag109.xml" ContentType="application/vnd.openxmlformats-officedocument.presentationml.tags+xml"/>
  <Override PartName="/ppt/notesSlides/notesSlide19.xml" ContentType="application/vnd.openxmlformats-officedocument.presentationml.notesSlide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notesSlides/notesSlide20.xml" ContentType="application/vnd.openxmlformats-officedocument.presentationml.notesSlide+xml"/>
  <Override PartName="/ppt/tags/tag209.xml" ContentType="application/vnd.openxmlformats-officedocument.presentationml.tags+xml"/>
  <Override PartName="/ppt/notesSlides/notesSlide21.xml" ContentType="application/vnd.openxmlformats-officedocument.presentationml.notesSlide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notesSlides/notesSlide22.xml" ContentType="application/vnd.openxmlformats-officedocument.presentationml.notesSlide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notesSlides/notesSlide23.xml" ContentType="application/vnd.openxmlformats-officedocument.presentationml.notesSlide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24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notesSlides/notesSlide25.xml" ContentType="application/vnd.openxmlformats-officedocument.presentationml.notesSlide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tags/tag235.xml" ContentType="application/vnd.openxmlformats-officedocument.presentationml.tags+xml"/>
  <Override PartName="/ppt/notesSlides/notesSlide28.xml" ContentType="application/vnd.openxmlformats-officedocument.presentationml.notesSlide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notesSlides/notesSlide29.xml" ContentType="application/vnd.openxmlformats-officedocument.presentationml.notesSlide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notesSlides/notesSlide30.xml" ContentType="application/vnd.openxmlformats-officedocument.presentationml.notesSlide+xml"/>
  <Override PartName="/ppt/tags/tag255.xml" ContentType="application/vnd.openxmlformats-officedocument.presentationml.tags+xml"/>
  <Override PartName="/ppt/notesSlides/notesSlide31.xml" ContentType="application/vnd.openxmlformats-officedocument.presentationml.notesSlide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notesSlides/notesSlide32.xml" ContentType="application/vnd.openxmlformats-officedocument.presentationml.notesSlide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ags/tag268.xml" ContentType="application/vnd.openxmlformats-officedocument.presentationml.tags+xml"/>
  <Override PartName="/ppt/notesSlides/notesSlide35.xml" ContentType="application/vnd.openxmlformats-officedocument.presentationml.notesSlide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notesSlides/notesSlide36.xml" ContentType="application/vnd.openxmlformats-officedocument.presentationml.notesSlide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notesSlides/notesSlide37.xml" ContentType="application/vnd.openxmlformats-officedocument.presentationml.notesSlide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tags/tag292.xml" ContentType="application/vnd.openxmlformats-officedocument.presentationml.tags+xml"/>
  <Override PartName="/ppt/notesSlides/notesSlide40.xml" ContentType="application/vnd.openxmlformats-officedocument.presentationml.notesSlide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notesSlides/notesSlide41.xml" ContentType="application/vnd.openxmlformats-officedocument.presentationml.notesSlide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notesSlides/notesSlide44.xml" ContentType="application/vnd.openxmlformats-officedocument.presentationml.notesSlide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notesSlides/notesSlide45.xml" ContentType="application/vnd.openxmlformats-officedocument.presentationml.notesSlide+xml"/>
  <Override PartName="/ppt/tags/tag314.xml" ContentType="application/vnd.openxmlformats-officedocument.presentationml.tags+xml"/>
  <Override PartName="/ppt/notesSlides/notesSlide46.xml" ContentType="application/vnd.openxmlformats-officedocument.presentationml.notesSlide+xml"/>
  <Override PartName="/ppt/comments/comment1.xml" ContentType="application/vnd.openxmlformats-officedocument.presentationml.comments+xml"/>
  <Override PartName="/ppt/tags/tag315.xml" ContentType="application/vnd.openxmlformats-officedocument.presentationml.tags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notesSlides/notesSlide49.xml" ContentType="application/vnd.openxmlformats-officedocument.presentationml.notesSlide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notesSlides/notesSlide50.xml" ContentType="application/vnd.openxmlformats-officedocument.presentationml.notesSlide+xml"/>
  <Override PartName="/ppt/tags/tag322.xml" ContentType="application/vnd.openxmlformats-officedocument.presentationml.tags+xml"/>
  <Override PartName="/ppt/notesSlides/notesSlide51.xml" ContentType="application/vnd.openxmlformats-officedocument.presentationml.notesSlide+xml"/>
  <Override PartName="/ppt/comments/comment2.xml" ContentType="application/vnd.openxmlformats-officedocument.presentationml.comments+xml"/>
  <Override PartName="/ppt/tags/tag323.xml" ContentType="application/vnd.openxmlformats-officedocument.presentationml.tags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notesSlides/notesSlide54.xml" ContentType="application/vnd.openxmlformats-officedocument.presentationml.notesSlide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notesSlides/notesSlide55.xml" ContentType="application/vnd.openxmlformats-officedocument.presentationml.notesSlide+xml"/>
  <Override PartName="/ppt/tags/tag329.xml" ContentType="application/vnd.openxmlformats-officedocument.presentationml.tags+xml"/>
  <Override PartName="/ppt/notesSlides/notesSlide56.xml" ContentType="application/vnd.openxmlformats-officedocument.presentationml.notesSlide+xml"/>
  <Override PartName="/ppt/comments/comment3.xml" ContentType="application/vnd.openxmlformats-officedocument.presentationml.comments+xml"/>
  <Override PartName="/ppt/tags/tag330.xml" ContentType="application/vnd.openxmlformats-officedocument.presentationml.tags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7" r:id="rId2"/>
  </p:sldMasterIdLst>
  <p:notesMasterIdLst>
    <p:notesMasterId r:id="rId78"/>
  </p:notesMasterIdLst>
  <p:handoutMasterIdLst>
    <p:handoutMasterId r:id="rId79"/>
  </p:handoutMasterIdLst>
  <p:sldIdLst>
    <p:sldId id="325" r:id="rId3"/>
    <p:sldId id="264" r:id="rId4"/>
    <p:sldId id="1457" r:id="rId5"/>
    <p:sldId id="328" r:id="rId6"/>
    <p:sldId id="327" r:id="rId7"/>
    <p:sldId id="1226" r:id="rId8"/>
    <p:sldId id="309" r:id="rId9"/>
    <p:sldId id="259" r:id="rId10"/>
    <p:sldId id="1099" r:id="rId11"/>
    <p:sldId id="1458" r:id="rId12"/>
    <p:sldId id="1459" r:id="rId13"/>
    <p:sldId id="1460" r:id="rId14"/>
    <p:sldId id="1228" r:id="rId15"/>
    <p:sldId id="1461" r:id="rId16"/>
    <p:sldId id="1462" r:id="rId17"/>
    <p:sldId id="1463" r:id="rId18"/>
    <p:sldId id="1464" r:id="rId19"/>
    <p:sldId id="1465" r:id="rId20"/>
    <p:sldId id="1466" r:id="rId21"/>
    <p:sldId id="1348" r:id="rId22"/>
    <p:sldId id="1467" r:id="rId23"/>
    <p:sldId id="1468" r:id="rId24"/>
    <p:sldId id="1469" r:id="rId25"/>
    <p:sldId id="1470" r:id="rId26"/>
    <p:sldId id="1472" r:id="rId27"/>
    <p:sldId id="1471" r:id="rId28"/>
    <p:sldId id="1473" r:id="rId29"/>
    <p:sldId id="1474" r:id="rId30"/>
    <p:sldId id="1476" r:id="rId31"/>
    <p:sldId id="1477" r:id="rId32"/>
    <p:sldId id="1478" r:id="rId33"/>
    <p:sldId id="1479" r:id="rId34"/>
    <p:sldId id="1480" r:id="rId35"/>
    <p:sldId id="1355" r:id="rId36"/>
    <p:sldId id="355" r:id="rId37"/>
    <p:sldId id="1168" r:id="rId38"/>
    <p:sldId id="1481" r:id="rId39"/>
    <p:sldId id="1482" r:id="rId40"/>
    <p:sldId id="1483" r:id="rId41"/>
    <p:sldId id="1484" r:id="rId42"/>
    <p:sldId id="1419" r:id="rId43"/>
    <p:sldId id="1298" r:id="rId44"/>
    <p:sldId id="1299" r:id="rId45"/>
    <p:sldId id="1486" r:id="rId46"/>
    <p:sldId id="1487" r:id="rId47"/>
    <p:sldId id="1300" r:id="rId48"/>
    <p:sldId id="1488" r:id="rId49"/>
    <p:sldId id="1420" r:id="rId50"/>
    <p:sldId id="1120" r:id="rId51"/>
    <p:sldId id="1121" r:id="rId52"/>
    <p:sldId id="1489" r:id="rId53"/>
    <p:sldId id="1424" r:id="rId54"/>
    <p:sldId id="1490" r:id="rId55"/>
    <p:sldId id="1494" r:id="rId56"/>
    <p:sldId id="1495" r:id="rId57"/>
    <p:sldId id="1496" r:id="rId58"/>
    <p:sldId id="1497" r:id="rId59"/>
    <p:sldId id="1498" r:id="rId60"/>
    <p:sldId id="1324" r:id="rId61"/>
    <p:sldId id="1325" r:id="rId62"/>
    <p:sldId id="1430" r:id="rId63"/>
    <p:sldId id="1431" r:id="rId64"/>
    <p:sldId id="1432" r:id="rId65"/>
    <p:sldId id="1499" r:id="rId66"/>
    <p:sldId id="1500" r:id="rId67"/>
    <p:sldId id="1501" r:id="rId68"/>
    <p:sldId id="1502" r:id="rId69"/>
    <p:sldId id="1503" r:id="rId70"/>
    <p:sldId id="1504" r:id="rId71"/>
    <p:sldId id="1505" r:id="rId72"/>
    <p:sldId id="1506" r:id="rId73"/>
    <p:sldId id="1507" r:id="rId74"/>
    <p:sldId id="1508" r:id="rId75"/>
    <p:sldId id="338" r:id="rId76"/>
    <p:sldId id="326" r:id="rId77"/>
  </p:sldIdLst>
  <p:sldSz cx="12190413" cy="6859588"/>
  <p:notesSz cx="6858000" cy="9144000"/>
  <p:custDataLst>
    <p:tags r:id="rId80"/>
  </p:custDataLst>
  <p:defaultTextStyle>
    <a:defPPr>
      <a:defRPr lang="zh-CN"/>
    </a:defPPr>
    <a:lvl1pPr marL="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96" userDrawn="1">
          <p15:clr>
            <a:srgbClr val="A4A3A4"/>
          </p15:clr>
        </p15:guide>
        <p15:guide id="2" pos="256" userDrawn="1">
          <p15:clr>
            <a:srgbClr val="A4A3A4"/>
          </p15:clr>
        </p15:guide>
        <p15:guide id="3" pos="660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794">
          <p15:clr>
            <a:srgbClr val="A4A3A4"/>
          </p15:clr>
        </p15:guide>
        <p15:guide id="2" pos="217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孟方思" initials="mfs" lastIdx="1" clrIdx="0"/>
  <p:cmAuthor id="2" name="LD" initials="L" lastIdx="2" clrIdx="1"/>
  <p:cmAuthor id="3" name="Lv0593" initials="L" lastIdx="15" clrIdx="2"/>
  <p:cmAuthor id="4" name="itcast" initials="i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BBC"/>
    <a:srgbClr val="595959"/>
    <a:srgbClr val="0075CC"/>
    <a:srgbClr val="005DA2"/>
    <a:srgbClr val="1369B2"/>
    <a:srgbClr val="FAFAFA"/>
    <a:srgbClr val="F2F2F2"/>
    <a:srgbClr val="008DF6"/>
    <a:srgbClr val="F5F5F5"/>
    <a:srgbClr val="3992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20" autoAdjust="0"/>
    <p:restoredTop sz="55672" autoAdjust="0"/>
  </p:normalViewPr>
  <p:slideViewPr>
    <p:cSldViewPr showGuides="1">
      <p:cViewPr varScale="1">
        <p:scale>
          <a:sx n="100" d="100"/>
          <a:sy n="100" d="100"/>
        </p:scale>
        <p:origin x="78" y="180"/>
      </p:cViewPr>
      <p:guideLst>
        <p:guide orient="horz" pos="2096"/>
        <p:guide pos="256"/>
        <p:guide pos="66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0106"/>
    </p:cViewPr>
  </p:sorterViewPr>
  <p:notesViewPr>
    <p:cSldViewPr>
      <p:cViewPr varScale="1">
        <p:scale>
          <a:sx n="86" d="100"/>
          <a:sy n="86" d="100"/>
        </p:scale>
        <p:origin x="-3810" y="-90"/>
      </p:cViewPr>
      <p:guideLst>
        <p:guide orient="horz" pos="2794"/>
        <p:guide pos="217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84" Type="http://schemas.openxmlformats.org/officeDocument/2006/relationships/theme" Target="theme/theme1.xml"/><Relationship Id="rId16" Type="http://schemas.openxmlformats.org/officeDocument/2006/relationships/slide" Target="slides/slide14.xml"/><Relationship Id="rId11" Type="http://schemas.openxmlformats.org/officeDocument/2006/relationships/slide" Target="slides/slide9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74" Type="http://schemas.openxmlformats.org/officeDocument/2006/relationships/slide" Target="slides/slide72.xml"/><Relationship Id="rId79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tags" Target="tags/tag1.xml"/><Relationship Id="rId85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notesMaster" Target="notesMasters/notesMaster1.xml"/><Relationship Id="rId81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6" Type="http://schemas.openxmlformats.org/officeDocument/2006/relationships/slide" Target="slides/slide74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7.xml"/><Relationship Id="rId24" Type="http://schemas.openxmlformats.org/officeDocument/2006/relationships/slide" Target="slides/slide22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66" Type="http://schemas.openxmlformats.org/officeDocument/2006/relationships/slide" Target="slides/slide64.xml"/><Relationship Id="rId61" Type="http://schemas.openxmlformats.org/officeDocument/2006/relationships/slide" Target="slides/slide59.xml"/><Relationship Id="rId82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3-10-09T15:34:36.414" idx="2">
    <p:pos x="5634" y="1626"/>
    <p:text/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3-10-09T15:34:36.414" idx="2">
    <p:pos x="5634" y="1626"/>
    <p:text/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4" dt="2023-10-09T15:34:36.414" idx="2">
    <p:pos x="5634" y="1626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53A075-29DF-4CAE-8BA7-CDA0ED456C88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924EE-29F1-4E68-A53A-86CBCBDF827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B73EA-EE91-4E33-A9C1-8BF5DD7139A2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92B679-AE23-4750-8FB0-6513430B8953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4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0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6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2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800" algn="l" defTabSz="121920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92B679-AE23-4750-8FB0-6513430B8953}" type="slidenum">
              <a:rPr lang="zh-CN" altLang="en-US" smtClean="0"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和副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669777" y="2309308"/>
            <a:ext cx="10850541" cy="899333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/>
                <a:latin typeface="+mn-ea"/>
                <a:ea typeface="+mn-ea"/>
              </a:defRPr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669820" y="3566185"/>
            <a:ext cx="10850454" cy="801518"/>
          </a:xfrm>
        </p:spPr>
        <p:txBody>
          <a:bodyPr lIns="101600" tIns="38100" rIns="76200" bIns="38100" anchor="ctr" anchorCtr="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  <a:latin typeface="+mn-ea"/>
                <a:ea typeface="+mn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5365" indent="0" algn="ctr">
              <a:buNone/>
              <a:defRPr sz="1600"/>
            </a:lvl6pPr>
            <a:lvl7pPr marL="2742565" indent="0" algn="ctr">
              <a:buNone/>
              <a:defRPr sz="1600"/>
            </a:lvl7pPr>
            <a:lvl8pPr marL="3199765" indent="0" algn="ctr">
              <a:buNone/>
              <a:defRPr sz="1600"/>
            </a:lvl8pPr>
            <a:lvl9pPr marL="3656965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/>
          <p:cNvCxnSpPr/>
          <p:nvPr userDrawn="1"/>
        </p:nvCxnSpPr>
        <p:spPr>
          <a:xfrm>
            <a:off x="1007304" y="834057"/>
            <a:ext cx="10463800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7"/>
          <p:cNvGrpSpPr/>
          <p:nvPr userDrawn="1"/>
        </p:nvGrpSpPr>
        <p:grpSpPr bwMode="auto">
          <a:xfrm>
            <a:off x="431315" y="390618"/>
            <a:ext cx="520428" cy="274702"/>
            <a:chOff x="0" y="0"/>
            <a:chExt cx="1041399" cy="549275"/>
          </a:xfrm>
        </p:grpSpPr>
        <p:sp>
          <p:nvSpPr>
            <p:cNvPr id="13" name="Freeform 16"/>
            <p:cNvSpPr/>
            <p:nvPr/>
          </p:nvSpPr>
          <p:spPr bwMode="auto">
            <a:xfrm>
              <a:off x="0" y="0"/>
              <a:ext cx="361950" cy="549275"/>
            </a:xfrm>
            <a:custGeom>
              <a:avLst/>
              <a:gdLst>
                <a:gd name="T0" fmla="*/ 4 w 400"/>
                <a:gd name="T1" fmla="*/ 92 h 608"/>
                <a:gd name="T2" fmla="*/ 96 w 400"/>
                <a:gd name="T3" fmla="*/ 0 h 608"/>
                <a:gd name="T4" fmla="*/ 400 w 400"/>
                <a:gd name="T5" fmla="*/ 304 h 608"/>
                <a:gd name="T6" fmla="*/ 96 w 400"/>
                <a:gd name="T7" fmla="*/ 608 h 608"/>
                <a:gd name="T8" fmla="*/ 0 w 400"/>
                <a:gd name="T9" fmla="*/ 512 h 608"/>
                <a:gd name="T10" fmla="*/ 212 w 400"/>
                <a:gd name="T11" fmla="*/ 300 h 608"/>
                <a:gd name="T12" fmla="*/ 4 w 400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0" h="608">
                  <a:moveTo>
                    <a:pt x="4" y="92"/>
                  </a:moveTo>
                  <a:lnTo>
                    <a:pt x="96" y="0"/>
                  </a:lnTo>
                  <a:lnTo>
                    <a:pt x="400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005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Freeform 17"/>
            <p:cNvSpPr/>
            <p:nvPr/>
          </p:nvSpPr>
          <p:spPr bwMode="auto">
            <a:xfrm>
              <a:off x="3381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6 w 399"/>
                <a:gd name="T3" fmla="*/ 0 h 608"/>
                <a:gd name="T4" fmla="*/ 399 w 399"/>
                <a:gd name="T5" fmla="*/ 304 h 608"/>
                <a:gd name="T6" fmla="*/ 96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6" y="0"/>
                  </a:lnTo>
                  <a:lnTo>
                    <a:pt x="399" y="304"/>
                  </a:lnTo>
                  <a:lnTo>
                    <a:pt x="96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3992D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Freeform 18"/>
            <p:cNvSpPr/>
            <p:nvPr/>
          </p:nvSpPr>
          <p:spPr bwMode="auto">
            <a:xfrm>
              <a:off x="681037" y="0"/>
              <a:ext cx="360362" cy="549275"/>
            </a:xfrm>
            <a:custGeom>
              <a:avLst/>
              <a:gdLst>
                <a:gd name="T0" fmla="*/ 4 w 399"/>
                <a:gd name="T1" fmla="*/ 92 h 608"/>
                <a:gd name="T2" fmla="*/ 95 w 399"/>
                <a:gd name="T3" fmla="*/ 0 h 608"/>
                <a:gd name="T4" fmla="*/ 399 w 399"/>
                <a:gd name="T5" fmla="*/ 304 h 608"/>
                <a:gd name="T6" fmla="*/ 95 w 399"/>
                <a:gd name="T7" fmla="*/ 608 h 608"/>
                <a:gd name="T8" fmla="*/ 0 w 399"/>
                <a:gd name="T9" fmla="*/ 512 h 608"/>
                <a:gd name="T10" fmla="*/ 212 w 399"/>
                <a:gd name="T11" fmla="*/ 300 h 608"/>
                <a:gd name="T12" fmla="*/ 4 w 399"/>
                <a:gd name="T13" fmla="*/ 92 h 6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9" h="608">
                  <a:moveTo>
                    <a:pt x="4" y="92"/>
                  </a:moveTo>
                  <a:lnTo>
                    <a:pt x="95" y="0"/>
                  </a:lnTo>
                  <a:lnTo>
                    <a:pt x="399" y="304"/>
                  </a:lnTo>
                  <a:lnTo>
                    <a:pt x="95" y="608"/>
                  </a:lnTo>
                  <a:lnTo>
                    <a:pt x="0" y="512"/>
                  </a:lnTo>
                  <a:lnTo>
                    <a:pt x="212" y="300"/>
                  </a:lnTo>
                  <a:lnTo>
                    <a:pt x="4" y="92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305731" y="6526138"/>
            <a:ext cx="29091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200" b="0" dirty="0" err="1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yx.ityxb.com</a:t>
            </a:r>
            <a:endParaRPr lang="zh-CN" altLang="en-US" sz="1200" b="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 userDrawn="1"/>
        </p:nvSpPr>
        <p:spPr>
          <a:xfrm>
            <a:off x="0" y="6794447"/>
            <a:ext cx="10631710" cy="84639"/>
          </a:xfrm>
          <a:prstGeom prst="rect">
            <a:avLst/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/>
          <p:cNvSpPr/>
          <p:nvPr userDrawn="1"/>
        </p:nvSpPr>
        <p:spPr>
          <a:xfrm>
            <a:off x="10703717" y="6794446"/>
            <a:ext cx="1486695" cy="8463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3518" y="294845"/>
            <a:ext cx="2595061" cy="4050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7922"/>
            <a:ext cx="10361851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7386"/>
            <a:ext cx="10361851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572"/>
            <a:ext cx="5384099" cy="452701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469"/>
            <a:ext cx="5386216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5378"/>
            <a:ext cx="5386216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2" y="1535469"/>
            <a:ext cx="5388332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00" b="1"/>
            </a:lvl4pPr>
            <a:lvl5pPr marL="2438400" indent="0">
              <a:buNone/>
              <a:defRPr sz="2100" b="1"/>
            </a:lvl5pPr>
            <a:lvl6pPr marL="3048000" indent="0">
              <a:buNone/>
              <a:defRPr sz="2100" b="1"/>
            </a:lvl6pPr>
            <a:lvl7pPr marL="3657600" indent="0">
              <a:buNone/>
              <a:defRPr sz="2100" b="1"/>
            </a:lvl7pPr>
            <a:lvl8pPr marL="4267200" indent="0">
              <a:buNone/>
              <a:defRPr sz="2100" b="1"/>
            </a:lvl8pPr>
            <a:lvl9pPr marL="4876800" indent="0">
              <a:buNone/>
              <a:defRPr sz="21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2" y="2175378"/>
            <a:ext cx="5388332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等腰三角形 7"/>
          <p:cNvSpPr/>
          <p:nvPr userDrawn="1"/>
        </p:nvSpPr>
        <p:spPr>
          <a:xfrm flipH="1" flipV="1">
            <a:off x="-767029" y="-29126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 flipH="1" flipV="1">
            <a:off x="1413539" y="0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等腰三角形 9"/>
          <p:cNvSpPr/>
          <p:nvPr userDrawn="1"/>
        </p:nvSpPr>
        <p:spPr>
          <a:xfrm>
            <a:off x="6085438" y="4298493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等腰三角形 10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693670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椭圆 1"/>
          <p:cNvSpPr/>
          <p:nvPr userDrawn="1"/>
        </p:nvSpPr>
        <p:spPr>
          <a:xfrm>
            <a:off x="9998623" y="3693670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8890" y="5045086"/>
            <a:ext cx="3952633" cy="61695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直接连接符 7"/>
          <p:cNvCxnSpPr/>
          <p:nvPr userDrawn="1"/>
        </p:nvCxnSpPr>
        <p:spPr>
          <a:xfrm>
            <a:off x="984634" y="1413103"/>
            <a:ext cx="101984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组合 8"/>
          <p:cNvGrpSpPr/>
          <p:nvPr userDrawn="1"/>
        </p:nvGrpSpPr>
        <p:grpSpPr>
          <a:xfrm>
            <a:off x="10607120" y="654595"/>
            <a:ext cx="575989" cy="577246"/>
            <a:chOff x="6084168" y="1274820"/>
            <a:chExt cx="432048" cy="432834"/>
          </a:xfrm>
        </p:grpSpPr>
        <p:sp>
          <p:nvSpPr>
            <p:cNvPr id="10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1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8879153" y="655120"/>
            <a:ext cx="575989" cy="576197"/>
            <a:chOff x="4788024" y="1275213"/>
            <a:chExt cx="432048" cy="432048"/>
          </a:xfrm>
        </p:grpSpPr>
        <p:sp>
          <p:nvSpPr>
            <p:cNvPr id="13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4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5" name="组合 14"/>
          <p:cNvGrpSpPr/>
          <p:nvPr userDrawn="1"/>
        </p:nvGrpSpPr>
        <p:grpSpPr>
          <a:xfrm>
            <a:off x="9743137" y="654595"/>
            <a:ext cx="577036" cy="577246"/>
            <a:chOff x="5436096" y="1274820"/>
            <a:chExt cx="432833" cy="432834"/>
          </a:xfrm>
        </p:grpSpPr>
        <p:sp>
          <p:nvSpPr>
            <p:cNvPr id="16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7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8" name="组合 17"/>
          <p:cNvGrpSpPr/>
          <p:nvPr userDrawn="1"/>
        </p:nvGrpSpPr>
        <p:grpSpPr>
          <a:xfrm>
            <a:off x="7151187" y="654595"/>
            <a:ext cx="577036" cy="577246"/>
            <a:chOff x="3491880" y="1274820"/>
            <a:chExt cx="432833" cy="432834"/>
          </a:xfrm>
        </p:grpSpPr>
        <p:sp>
          <p:nvSpPr>
            <p:cNvPr id="19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 userDrawn="1"/>
        </p:nvGrpSpPr>
        <p:grpSpPr>
          <a:xfrm>
            <a:off x="8015170" y="654595"/>
            <a:ext cx="577036" cy="577246"/>
            <a:chOff x="4139952" y="1274820"/>
            <a:chExt cx="432833" cy="432834"/>
          </a:xfrm>
        </p:grpSpPr>
        <p:sp>
          <p:nvSpPr>
            <p:cNvPr id="22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idx="1" hasCustomPrompt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图片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2998" y="3789834"/>
            <a:ext cx="3952633" cy="61695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40" name="等腰三角形 39"/>
          <p:cNvSpPr/>
          <p:nvPr userDrawn="1"/>
        </p:nvSpPr>
        <p:spPr>
          <a:xfrm>
            <a:off x="7741543" y="3609725"/>
            <a:ext cx="6887119" cy="3248275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等腰三角形 6"/>
          <p:cNvSpPr/>
          <p:nvPr userDrawn="1"/>
        </p:nvSpPr>
        <p:spPr>
          <a:xfrm flipH="1" flipV="1">
            <a:off x="-766394" y="-28491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等腰三角形 7"/>
          <p:cNvSpPr/>
          <p:nvPr userDrawn="1"/>
        </p:nvSpPr>
        <p:spPr>
          <a:xfrm flipH="1" flipV="1">
            <a:off x="1414174" y="635"/>
            <a:ext cx="3825848" cy="1804442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等腰三角形 8"/>
          <p:cNvSpPr/>
          <p:nvPr userDrawn="1"/>
        </p:nvSpPr>
        <p:spPr>
          <a:xfrm>
            <a:off x="6086073" y="4299128"/>
            <a:ext cx="5426766" cy="2559507"/>
          </a:xfrm>
          <a:prstGeom prst="triangle">
            <a:avLst/>
          </a:prstGeom>
          <a:solidFill>
            <a:srgbClr val="E9EAEF">
              <a:alpha val="5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2308773" y="3437345"/>
            <a:ext cx="7551038" cy="105497"/>
            <a:chOff x="2101845" y="3387257"/>
            <a:chExt cx="7551038" cy="105497"/>
          </a:xfrm>
        </p:grpSpPr>
        <p:cxnSp>
          <p:nvCxnSpPr>
            <p:cNvPr id="42" name="直接连接符 41"/>
            <p:cNvCxnSpPr/>
            <p:nvPr/>
          </p:nvCxnSpPr>
          <p:spPr>
            <a:xfrm>
              <a:off x="2369489" y="3440005"/>
              <a:ext cx="7283394" cy="0"/>
            </a:xfrm>
            <a:prstGeom prst="line">
              <a:avLst/>
            </a:prstGeom>
            <a:ln w="285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椭圆 44"/>
            <p:cNvSpPr/>
            <p:nvPr/>
          </p:nvSpPr>
          <p:spPr>
            <a:xfrm>
              <a:off x="2101845" y="3387257"/>
              <a:ext cx="105497" cy="105497"/>
            </a:xfrm>
            <a:prstGeom prst="ellipse">
              <a:avLst/>
            </a:prstGeom>
            <a:solidFill>
              <a:schemeClr val="tx1">
                <a:lumMod val="75000"/>
                <a:lumOff val="25000"/>
              </a:schemeClr>
            </a:solidFill>
            <a:ln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0" name="椭圆 9"/>
          <p:cNvSpPr/>
          <p:nvPr userDrawn="1"/>
        </p:nvSpPr>
        <p:spPr>
          <a:xfrm>
            <a:off x="10011958" y="3437345"/>
            <a:ext cx="105497" cy="105497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1" name="图片 10" descr="寄语(1)"/>
          <p:cNvPicPr>
            <a:picLocks noChangeAspect="1"/>
          </p:cNvPicPr>
          <p:nvPr userDrawn="1"/>
        </p:nvPicPr>
        <p:blipFill>
          <a:blip r:embed="rId3"/>
          <a:srcRect l="114" t="60287" r="-114" b="572"/>
          <a:stretch>
            <a:fillRect/>
          </a:stretch>
        </p:blipFill>
        <p:spPr>
          <a:xfrm>
            <a:off x="2480310" y="2508250"/>
            <a:ext cx="7532370" cy="165798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702"/>
            <a:ext cx="2742843" cy="585288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702"/>
            <a:ext cx="8025355" cy="585288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标题与图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5" name="标题 4"/>
          <p:cNvSpPr>
            <a:spLocks noGrp="1"/>
          </p:cNvSpPr>
          <p:nvPr>
            <p:ph type="title" hasCustomPrompt="1"/>
          </p:nvPr>
        </p:nvSpPr>
        <p:spPr>
          <a:xfrm>
            <a:off x="839974" y="727845"/>
            <a:ext cx="3931306" cy="1115266"/>
          </a:xfrm>
        </p:spPr>
        <p:txBody>
          <a:bodyPr anchor="ctr" anchorCtr="0"/>
          <a:lstStyle>
            <a:lvl1pPr>
              <a:defRPr sz="320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6" name="内容占位符 5"/>
          <p:cNvSpPr>
            <a:spLocks noGrp="1"/>
          </p:cNvSpPr>
          <p:nvPr>
            <p:ph idx="1" hasCustomPrompt="1"/>
          </p:nvPr>
        </p:nvSpPr>
        <p:spPr>
          <a:xfrm>
            <a:off x="5137617" y="727845"/>
            <a:ext cx="6171235" cy="5404215"/>
          </a:xfrm>
        </p:spPr>
        <p:txBody>
          <a:bodyPr/>
          <a:lstStyle>
            <a:lvl1pPr>
              <a:defRPr sz="2400">
                <a:latin typeface="+mn-ea"/>
                <a:ea typeface="+mn-ea"/>
              </a:defRPr>
            </a:lvl1pPr>
            <a:lvl2pPr marL="457200" indent="0">
              <a:buNone/>
              <a:defRPr sz="2400">
                <a:latin typeface="+mn-ea"/>
                <a:ea typeface="+mn-ea"/>
              </a:defRPr>
            </a:lvl2pPr>
            <a:lvl3pPr>
              <a:defRPr sz="2400">
                <a:latin typeface="+mn-ea"/>
                <a:ea typeface="+mn-ea"/>
              </a:defRPr>
            </a:lvl3pPr>
            <a:lvl4pPr>
              <a:defRPr sz="2400">
                <a:latin typeface="+mn-ea"/>
                <a:ea typeface="+mn-ea"/>
              </a:defRPr>
            </a:lvl4pPr>
            <a:lvl5pPr>
              <a:defRPr sz="2400">
                <a:latin typeface="+mn-ea"/>
                <a:ea typeface="+mn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单击此处编辑正文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half" idx="2" hasCustomPrompt="1"/>
          </p:nvPr>
        </p:nvSpPr>
        <p:spPr>
          <a:xfrm>
            <a:off x="839974" y="2240060"/>
            <a:ext cx="3931306" cy="3892636"/>
          </a:xfr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 sz="2400">
                <a:latin typeface="+mn-ea"/>
                <a:ea typeface="+mn-ea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965" indent="0">
              <a:buNone/>
              <a:defRPr sz="1000"/>
            </a:lvl9pPr>
          </a:lstStyle>
          <a:p>
            <a:pPr lvl="0"/>
            <a:r>
              <a:rPr lang="zh-CN" altLang="en-US"/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  <a:p>
            <a:pPr lvl="0"/>
            <a:r>
              <a:rPr lang="zh-CN" altLang="en-US">
                <a:sym typeface="+mn-ea"/>
              </a:rPr>
              <a:t>单击此处编辑正文</a:t>
            </a:r>
          </a:p>
          <a:p>
            <a:pPr lvl="0"/>
            <a:r>
              <a:rPr lang="zh-CN" altLang="en-US">
                <a:sym typeface="+mn-ea"/>
              </a:rPr>
              <a:t>单击此处编辑正文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注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 hasCustomPrompt="1"/>
          </p:nvPr>
        </p:nvSpPr>
        <p:spPr>
          <a:xfrm>
            <a:off x="669820" y="5606183"/>
            <a:ext cx="10850454" cy="558268"/>
          </a:xfrm>
        </p:spPr>
        <p:txBody>
          <a:bodyPr/>
          <a:lstStyle>
            <a:lvl1pPr>
              <a:defRPr b="0">
                <a:latin typeface="+mn-ea"/>
                <a:ea typeface="+mn-ea"/>
              </a:defRPr>
            </a:lvl1pPr>
          </a:lstStyle>
          <a:p>
            <a:r>
              <a:rPr lang="zh-CN" altLang="en-US"/>
              <a:t>单击此处编辑正文</a:t>
            </a:r>
          </a:p>
        </p:txBody>
      </p:sp>
      <p:sp>
        <p:nvSpPr>
          <p:cNvPr id="8" name="内容占位符 7"/>
          <p:cNvSpPr>
            <a:spLocks noGrp="1"/>
          </p:cNvSpPr>
          <p:nvPr>
            <p:ph idx="1" hasCustomPrompt="1"/>
          </p:nvPr>
        </p:nvSpPr>
        <p:spPr>
          <a:xfrm>
            <a:off x="669820" y="641469"/>
            <a:ext cx="10850454" cy="4556969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单张大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idx="1" hasCustomPrompt="1"/>
          </p:nvPr>
        </p:nvSpPr>
        <p:spPr>
          <a:xfrm>
            <a:off x="0" y="0"/>
            <a:ext cx="12194539" cy="686943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457200" marR="0" lvl="1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联图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内容占位符 1"/>
          <p:cNvSpPr>
            <a:spLocks noGrp="1"/>
          </p:cNvSpPr>
          <p:nvPr>
            <p:ph sz="half" idx="2" hasCustomPrompt="1"/>
          </p:nvPr>
        </p:nvSpPr>
        <p:spPr>
          <a:xfrm>
            <a:off x="467922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单击此处编辑正文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half" idx="13" hasCustomPrompt="1"/>
          </p:nvPr>
        </p:nvSpPr>
        <p:spPr>
          <a:xfrm>
            <a:off x="6286787" y="565255"/>
            <a:ext cx="5399196" cy="572876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4pPr>
            <a:lvl5pPr marL="2056765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24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ea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</a:t>
            </a:r>
            <a:r>
              <a:rPr>
                <a:sym typeface="+mn-ea"/>
              </a:rPr>
              <a:t>正文</a:t>
            </a:r>
            <a:endParaRPr dirty="0"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69777" y="623706"/>
            <a:ext cx="10850541" cy="899333"/>
          </a:xfrm>
        </p:spPr>
        <p:txBody>
          <a:bodyPr vert="horz" lIns="101600" tIns="38100" rIns="25400" bIns="38100" rtlCol="0" anchor="ctr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0" i="0" u="none" strike="noStrike" kern="1200" cap="none" spc="600" normalizeH="0" baseline="0" noProof="1" dirty="0">
                <a:solidFill>
                  <a:schemeClr val="tx1"/>
                </a:solidFill>
                <a:effectLst/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组合 41"/>
          <p:cNvGrpSpPr/>
          <p:nvPr userDrawn="1"/>
        </p:nvGrpSpPr>
        <p:grpSpPr>
          <a:xfrm>
            <a:off x="0" y="2202951"/>
            <a:ext cx="12190413" cy="2420263"/>
            <a:chOff x="170694" y="177982"/>
            <a:chExt cx="3936004" cy="781165"/>
          </a:xfrm>
        </p:grpSpPr>
        <p:sp>
          <p:nvSpPr>
            <p:cNvPr id="44" name="等腰三角形 43"/>
            <p:cNvSpPr/>
            <p:nvPr/>
          </p:nvSpPr>
          <p:spPr>
            <a:xfrm>
              <a:off x="1233863" y="177982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等腰三角形 44"/>
            <p:cNvSpPr/>
            <p:nvPr/>
          </p:nvSpPr>
          <p:spPr>
            <a:xfrm flipV="1">
              <a:off x="200258" y="602633"/>
              <a:ext cx="355284" cy="356514"/>
            </a:xfrm>
            <a:prstGeom prst="triangle">
              <a:avLst/>
            </a:prstGeom>
            <a:solidFill>
              <a:schemeClr val="accent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矩形 45"/>
            <p:cNvSpPr/>
            <p:nvPr/>
          </p:nvSpPr>
          <p:spPr>
            <a:xfrm>
              <a:off x="170694" y="261768"/>
              <a:ext cx="3936004" cy="6119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平行四边形 46"/>
            <p:cNvSpPr/>
            <p:nvPr/>
          </p:nvSpPr>
          <p:spPr>
            <a:xfrm>
              <a:off x="376965" y="178257"/>
              <a:ext cx="1036076" cy="779005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文本框 6"/>
            <p:cNvSpPr txBox="1"/>
            <p:nvPr/>
          </p:nvSpPr>
          <p:spPr>
            <a:xfrm>
              <a:off x="619911" y="284178"/>
              <a:ext cx="650908" cy="553578"/>
            </a:xfrm>
            <a:prstGeom prst="rect">
              <a:avLst/>
            </a:prstGeom>
            <a:noFill/>
          </p:spPr>
          <p:txBody>
            <a:bodyPr wrap="square" lIns="68580" tIns="34290" rIns="68580" bIns="34290" rtlCol="0">
              <a:spAutoFit/>
            </a:bodyPr>
            <a:lstStyle/>
            <a:p>
              <a:endParaRPr lang="zh-CN" altLang="en-US" sz="10700" dirty="0">
                <a:solidFill>
                  <a:schemeClr val="bg1">
                    <a:lumMod val="9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7" name="组合 6"/>
          <p:cNvGrpSpPr/>
          <p:nvPr userDrawn="1"/>
        </p:nvGrpSpPr>
        <p:grpSpPr>
          <a:xfrm>
            <a:off x="7919172" y="1700153"/>
            <a:ext cx="575989" cy="577246"/>
            <a:chOff x="6084168" y="1274820"/>
            <a:chExt cx="432048" cy="432834"/>
          </a:xfrm>
        </p:grpSpPr>
        <p:sp>
          <p:nvSpPr>
            <p:cNvPr id="14" name="椭圆 22"/>
            <p:cNvSpPr>
              <a:spLocks noChangeArrowheads="1"/>
            </p:cNvSpPr>
            <p:nvPr/>
          </p:nvSpPr>
          <p:spPr bwMode="auto">
            <a:xfrm>
              <a:off x="6084168" y="1274820"/>
              <a:ext cx="432048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19" name="Freeform 59"/>
            <p:cNvSpPr>
              <a:spLocks noChangeArrowheads="1"/>
            </p:cNvSpPr>
            <p:nvPr/>
          </p:nvSpPr>
          <p:spPr bwMode="auto">
            <a:xfrm>
              <a:off x="6180302" y="1365898"/>
              <a:ext cx="239780" cy="250679"/>
            </a:xfrm>
            <a:custGeom>
              <a:avLst/>
              <a:gdLst>
                <a:gd name="T0" fmla="*/ 73627430 w 581"/>
                <a:gd name="T1" fmla="*/ 67678707 h 609"/>
                <a:gd name="T2" fmla="*/ 61659637 w 581"/>
                <a:gd name="T3" fmla="*/ 78678142 h 609"/>
                <a:gd name="T4" fmla="*/ 54244957 w 581"/>
                <a:gd name="T5" fmla="*/ 72208055 h 609"/>
                <a:gd name="T6" fmla="*/ 57106883 w 581"/>
                <a:gd name="T7" fmla="*/ 65867111 h 609"/>
                <a:gd name="T8" fmla="*/ 61659637 w 581"/>
                <a:gd name="T9" fmla="*/ 69490662 h 609"/>
                <a:gd name="T10" fmla="*/ 71806401 w 581"/>
                <a:gd name="T11" fmla="*/ 61338122 h 609"/>
                <a:gd name="T12" fmla="*/ 73627430 w 581"/>
                <a:gd name="T13" fmla="*/ 67678707 h 609"/>
                <a:gd name="T14" fmla="*/ 61659637 w 581"/>
                <a:gd name="T15" fmla="*/ 64055516 h 609"/>
                <a:gd name="T16" fmla="*/ 49691843 w 581"/>
                <a:gd name="T17" fmla="*/ 69490662 h 609"/>
                <a:gd name="T18" fmla="*/ 51513233 w 581"/>
                <a:gd name="T19" fmla="*/ 75054951 h 609"/>
                <a:gd name="T20" fmla="*/ 3772261 w 581"/>
                <a:gd name="T21" fmla="*/ 78678142 h 609"/>
                <a:gd name="T22" fmla="*/ 0 w 581"/>
                <a:gd name="T23" fmla="*/ 10999436 h 609"/>
                <a:gd name="T24" fmla="*/ 10146404 w 581"/>
                <a:gd name="T25" fmla="*/ 7246742 h 609"/>
                <a:gd name="T26" fmla="*/ 17561444 w 581"/>
                <a:gd name="T27" fmla="*/ 18246178 h 609"/>
                <a:gd name="T28" fmla="*/ 24845922 w 581"/>
                <a:gd name="T29" fmla="*/ 7246742 h 609"/>
                <a:gd name="T30" fmla="*/ 28488341 w 581"/>
                <a:gd name="T31" fmla="*/ 10999436 h 609"/>
                <a:gd name="T32" fmla="*/ 43318061 w 581"/>
                <a:gd name="T33" fmla="*/ 10999436 h 609"/>
                <a:gd name="T34" fmla="*/ 46960119 w 581"/>
                <a:gd name="T35" fmla="*/ 7246742 h 609"/>
                <a:gd name="T36" fmla="*/ 54244957 w 581"/>
                <a:gd name="T37" fmla="*/ 18246178 h 609"/>
                <a:gd name="T38" fmla="*/ 61659637 w 581"/>
                <a:gd name="T39" fmla="*/ 7246742 h 609"/>
                <a:gd name="T40" fmla="*/ 71806401 w 581"/>
                <a:gd name="T41" fmla="*/ 10999436 h 609"/>
                <a:gd name="T42" fmla="*/ 66212751 w 581"/>
                <a:gd name="T43" fmla="*/ 59526167 h 609"/>
                <a:gd name="T44" fmla="*/ 10146404 w 581"/>
                <a:gd name="T45" fmla="*/ 63149718 h 609"/>
                <a:gd name="T46" fmla="*/ 12878128 w 581"/>
                <a:gd name="T47" fmla="*/ 65867111 h 609"/>
                <a:gd name="T48" fmla="*/ 39545439 w 581"/>
                <a:gd name="T49" fmla="*/ 63149718 h 609"/>
                <a:gd name="T50" fmla="*/ 39545439 w 581"/>
                <a:gd name="T51" fmla="*/ 63149718 h 609"/>
                <a:gd name="T52" fmla="*/ 39545439 w 581"/>
                <a:gd name="T53" fmla="*/ 63149718 h 609"/>
                <a:gd name="T54" fmla="*/ 12878128 w 581"/>
                <a:gd name="T55" fmla="*/ 60431965 h 609"/>
                <a:gd name="T56" fmla="*/ 58017218 w 581"/>
                <a:gd name="T57" fmla="*/ 28339815 h 609"/>
                <a:gd name="T58" fmla="*/ 13788823 w 581"/>
                <a:gd name="T59" fmla="*/ 28339815 h 609"/>
                <a:gd name="T60" fmla="*/ 13788823 w 581"/>
                <a:gd name="T61" fmla="*/ 35715700 h 609"/>
                <a:gd name="T62" fmla="*/ 61659637 w 581"/>
                <a:gd name="T63" fmla="*/ 31963007 h 609"/>
                <a:gd name="T64" fmla="*/ 58017218 w 581"/>
                <a:gd name="T65" fmla="*/ 43868240 h 609"/>
                <a:gd name="T66" fmla="*/ 35903020 w 581"/>
                <a:gd name="T67" fmla="*/ 43868240 h 609"/>
                <a:gd name="T68" fmla="*/ 13788823 w 581"/>
                <a:gd name="T69" fmla="*/ 43868240 h 609"/>
                <a:gd name="T70" fmla="*/ 13788823 w 581"/>
                <a:gd name="T71" fmla="*/ 51244484 h 609"/>
                <a:gd name="T72" fmla="*/ 35903020 w 581"/>
                <a:gd name="T73" fmla="*/ 51244484 h 609"/>
                <a:gd name="T74" fmla="*/ 61659637 w 581"/>
                <a:gd name="T75" fmla="*/ 47491791 h 609"/>
                <a:gd name="T76" fmla="*/ 54244957 w 581"/>
                <a:gd name="T77" fmla="*/ 14622627 h 609"/>
                <a:gd name="T78" fmla="*/ 50602538 w 581"/>
                <a:gd name="T79" fmla="*/ 10999436 h 609"/>
                <a:gd name="T80" fmla="*/ 54244957 w 581"/>
                <a:gd name="T81" fmla="*/ 0 h 609"/>
                <a:gd name="T82" fmla="*/ 58017218 w 581"/>
                <a:gd name="T83" fmla="*/ 10999436 h 609"/>
                <a:gd name="T84" fmla="*/ 35903020 w 581"/>
                <a:gd name="T85" fmla="*/ 14622627 h 609"/>
                <a:gd name="T86" fmla="*/ 32260601 w 581"/>
                <a:gd name="T87" fmla="*/ 10999436 h 609"/>
                <a:gd name="T88" fmla="*/ 35903020 w 581"/>
                <a:gd name="T89" fmla="*/ 0 h 609"/>
                <a:gd name="T90" fmla="*/ 39545439 w 581"/>
                <a:gd name="T91" fmla="*/ 10999436 h 609"/>
                <a:gd name="T92" fmla="*/ 17561444 w 581"/>
                <a:gd name="T93" fmla="*/ 14622627 h 609"/>
                <a:gd name="T94" fmla="*/ 13788823 w 581"/>
                <a:gd name="T95" fmla="*/ 10999436 h 609"/>
                <a:gd name="T96" fmla="*/ 17561444 w 581"/>
                <a:gd name="T97" fmla="*/ 0 h 609"/>
                <a:gd name="T98" fmla="*/ 21203502 w 581"/>
                <a:gd name="T99" fmla="*/ 10999436 h 609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0" t="0" r="r" b="b"/>
              <a:pathLst>
                <a:path w="581" h="609">
                  <a:moveTo>
                    <a:pt x="566" y="523"/>
                  </a:moveTo>
                  <a:lnTo>
                    <a:pt x="566" y="523"/>
                  </a:lnTo>
                  <a:cubicBezTo>
                    <a:pt x="495" y="594"/>
                    <a:pt x="495" y="594"/>
                    <a:pt x="495" y="594"/>
                  </a:cubicBezTo>
                  <a:cubicBezTo>
                    <a:pt x="488" y="601"/>
                    <a:pt x="481" y="608"/>
                    <a:pt x="474" y="608"/>
                  </a:cubicBezTo>
                  <a:cubicBezTo>
                    <a:pt x="467" y="608"/>
                    <a:pt x="460" y="601"/>
                    <a:pt x="453" y="594"/>
                  </a:cubicBezTo>
                  <a:cubicBezTo>
                    <a:pt x="417" y="558"/>
                    <a:pt x="417" y="558"/>
                    <a:pt x="417" y="558"/>
                  </a:cubicBezTo>
                  <a:cubicBezTo>
                    <a:pt x="410" y="551"/>
                    <a:pt x="410" y="544"/>
                    <a:pt x="410" y="537"/>
                  </a:cubicBezTo>
                  <a:cubicBezTo>
                    <a:pt x="410" y="523"/>
                    <a:pt x="417" y="509"/>
                    <a:pt x="439" y="509"/>
                  </a:cubicBezTo>
                  <a:cubicBezTo>
                    <a:pt x="446" y="509"/>
                    <a:pt x="453" y="516"/>
                    <a:pt x="453" y="523"/>
                  </a:cubicBezTo>
                  <a:cubicBezTo>
                    <a:pt x="474" y="537"/>
                    <a:pt x="474" y="537"/>
                    <a:pt x="474" y="537"/>
                  </a:cubicBezTo>
                  <a:cubicBezTo>
                    <a:pt x="530" y="481"/>
                    <a:pt x="530" y="481"/>
                    <a:pt x="530" y="481"/>
                  </a:cubicBezTo>
                  <a:cubicBezTo>
                    <a:pt x="537" y="474"/>
                    <a:pt x="545" y="474"/>
                    <a:pt x="552" y="474"/>
                  </a:cubicBezTo>
                  <a:cubicBezTo>
                    <a:pt x="566" y="474"/>
                    <a:pt x="580" y="488"/>
                    <a:pt x="580" y="502"/>
                  </a:cubicBezTo>
                  <a:cubicBezTo>
                    <a:pt x="580" y="509"/>
                    <a:pt x="573" y="516"/>
                    <a:pt x="566" y="523"/>
                  </a:cubicBezTo>
                  <a:close/>
                  <a:moveTo>
                    <a:pt x="474" y="495"/>
                  </a:moveTo>
                  <a:lnTo>
                    <a:pt x="474" y="495"/>
                  </a:lnTo>
                  <a:cubicBezTo>
                    <a:pt x="467" y="488"/>
                    <a:pt x="453" y="481"/>
                    <a:pt x="439" y="481"/>
                  </a:cubicBezTo>
                  <a:cubicBezTo>
                    <a:pt x="403" y="481"/>
                    <a:pt x="382" y="509"/>
                    <a:pt x="382" y="537"/>
                  </a:cubicBezTo>
                  <a:cubicBezTo>
                    <a:pt x="382" y="558"/>
                    <a:pt x="389" y="573"/>
                    <a:pt x="396" y="580"/>
                  </a:cubicBezTo>
                  <a:cubicBezTo>
                    <a:pt x="424" y="608"/>
                    <a:pt x="424" y="608"/>
                    <a:pt x="424" y="608"/>
                  </a:cubicBezTo>
                  <a:cubicBezTo>
                    <a:pt x="29" y="608"/>
                    <a:pt x="29" y="608"/>
                    <a:pt x="29" y="608"/>
                  </a:cubicBezTo>
                  <a:cubicBezTo>
                    <a:pt x="15" y="608"/>
                    <a:pt x="0" y="594"/>
                    <a:pt x="0" y="580"/>
                  </a:cubicBezTo>
                  <a:cubicBezTo>
                    <a:pt x="0" y="85"/>
                    <a:pt x="0" y="85"/>
                    <a:pt x="0" y="85"/>
                  </a:cubicBezTo>
                  <a:cubicBezTo>
                    <a:pt x="0" y="71"/>
                    <a:pt x="15" y="56"/>
                    <a:pt x="29" y="56"/>
                  </a:cubicBezTo>
                  <a:cubicBezTo>
                    <a:pt x="78" y="56"/>
                    <a:pt x="78" y="56"/>
                    <a:pt x="78" y="56"/>
                  </a:cubicBezTo>
                  <a:cubicBezTo>
                    <a:pt x="78" y="85"/>
                    <a:pt x="78" y="85"/>
                    <a:pt x="78" y="85"/>
                  </a:cubicBezTo>
                  <a:cubicBezTo>
                    <a:pt x="78" y="120"/>
                    <a:pt x="106" y="141"/>
                    <a:pt x="135" y="141"/>
                  </a:cubicBezTo>
                  <a:cubicBezTo>
                    <a:pt x="163" y="141"/>
                    <a:pt x="191" y="120"/>
                    <a:pt x="191" y="85"/>
                  </a:cubicBezTo>
                  <a:cubicBezTo>
                    <a:pt x="191" y="56"/>
                    <a:pt x="191" y="56"/>
                    <a:pt x="191" y="56"/>
                  </a:cubicBezTo>
                  <a:cubicBezTo>
                    <a:pt x="219" y="56"/>
                    <a:pt x="219" y="56"/>
                    <a:pt x="219" y="56"/>
                  </a:cubicBezTo>
                  <a:cubicBezTo>
                    <a:pt x="219" y="85"/>
                    <a:pt x="219" y="85"/>
                    <a:pt x="219" y="85"/>
                  </a:cubicBezTo>
                  <a:cubicBezTo>
                    <a:pt x="219" y="120"/>
                    <a:pt x="248" y="141"/>
                    <a:pt x="276" y="141"/>
                  </a:cubicBezTo>
                  <a:cubicBezTo>
                    <a:pt x="304" y="141"/>
                    <a:pt x="333" y="120"/>
                    <a:pt x="333" y="85"/>
                  </a:cubicBezTo>
                  <a:cubicBezTo>
                    <a:pt x="333" y="56"/>
                    <a:pt x="333" y="56"/>
                    <a:pt x="333" y="56"/>
                  </a:cubicBezTo>
                  <a:cubicBezTo>
                    <a:pt x="361" y="56"/>
                    <a:pt x="361" y="56"/>
                    <a:pt x="361" y="56"/>
                  </a:cubicBezTo>
                  <a:cubicBezTo>
                    <a:pt x="361" y="85"/>
                    <a:pt x="361" y="85"/>
                    <a:pt x="361" y="85"/>
                  </a:cubicBezTo>
                  <a:cubicBezTo>
                    <a:pt x="361" y="120"/>
                    <a:pt x="389" y="141"/>
                    <a:pt x="417" y="141"/>
                  </a:cubicBezTo>
                  <a:cubicBezTo>
                    <a:pt x="446" y="141"/>
                    <a:pt x="474" y="120"/>
                    <a:pt x="474" y="85"/>
                  </a:cubicBezTo>
                  <a:cubicBezTo>
                    <a:pt x="474" y="56"/>
                    <a:pt x="474" y="56"/>
                    <a:pt x="474" y="56"/>
                  </a:cubicBezTo>
                  <a:cubicBezTo>
                    <a:pt x="523" y="56"/>
                    <a:pt x="523" y="56"/>
                    <a:pt x="523" y="56"/>
                  </a:cubicBezTo>
                  <a:cubicBezTo>
                    <a:pt x="537" y="56"/>
                    <a:pt x="552" y="71"/>
                    <a:pt x="552" y="85"/>
                  </a:cubicBezTo>
                  <a:cubicBezTo>
                    <a:pt x="552" y="445"/>
                    <a:pt x="552" y="445"/>
                    <a:pt x="552" y="445"/>
                  </a:cubicBezTo>
                  <a:cubicBezTo>
                    <a:pt x="530" y="445"/>
                    <a:pt x="516" y="452"/>
                    <a:pt x="509" y="460"/>
                  </a:cubicBezTo>
                  <a:lnTo>
                    <a:pt x="474" y="495"/>
                  </a:lnTo>
                  <a:close/>
                  <a:moveTo>
                    <a:pt x="78" y="488"/>
                  </a:moveTo>
                  <a:lnTo>
                    <a:pt x="78" y="488"/>
                  </a:lnTo>
                  <a:cubicBezTo>
                    <a:pt x="78" y="502"/>
                    <a:pt x="85" y="509"/>
                    <a:pt x="99" y="509"/>
                  </a:cubicBezTo>
                  <a:cubicBezTo>
                    <a:pt x="283" y="509"/>
                    <a:pt x="283" y="509"/>
                    <a:pt x="283" y="509"/>
                  </a:cubicBezTo>
                  <a:cubicBezTo>
                    <a:pt x="297" y="509"/>
                    <a:pt x="304" y="502"/>
                    <a:pt x="304" y="488"/>
                  </a:cubicBezTo>
                  <a:cubicBezTo>
                    <a:pt x="304" y="474"/>
                    <a:pt x="297" y="467"/>
                    <a:pt x="283" y="467"/>
                  </a:cubicBezTo>
                  <a:cubicBezTo>
                    <a:pt x="99" y="467"/>
                    <a:pt x="99" y="467"/>
                    <a:pt x="99" y="467"/>
                  </a:cubicBezTo>
                  <a:cubicBezTo>
                    <a:pt x="85" y="467"/>
                    <a:pt x="78" y="474"/>
                    <a:pt x="78" y="488"/>
                  </a:cubicBezTo>
                  <a:close/>
                  <a:moveTo>
                    <a:pt x="446" y="219"/>
                  </a:moveTo>
                  <a:lnTo>
                    <a:pt x="446" y="219"/>
                  </a:lnTo>
                  <a:cubicBezTo>
                    <a:pt x="106" y="219"/>
                    <a:pt x="106" y="219"/>
                    <a:pt x="106" y="219"/>
                  </a:cubicBezTo>
                  <a:cubicBezTo>
                    <a:pt x="92" y="219"/>
                    <a:pt x="78" y="233"/>
                    <a:pt x="78" y="247"/>
                  </a:cubicBezTo>
                  <a:cubicBezTo>
                    <a:pt x="78" y="262"/>
                    <a:pt x="92" y="276"/>
                    <a:pt x="106" y="276"/>
                  </a:cubicBezTo>
                  <a:cubicBezTo>
                    <a:pt x="446" y="276"/>
                    <a:pt x="446" y="276"/>
                    <a:pt x="446" y="276"/>
                  </a:cubicBezTo>
                  <a:cubicBezTo>
                    <a:pt x="460" y="276"/>
                    <a:pt x="474" y="262"/>
                    <a:pt x="474" y="247"/>
                  </a:cubicBezTo>
                  <a:cubicBezTo>
                    <a:pt x="474" y="233"/>
                    <a:pt x="460" y="219"/>
                    <a:pt x="446" y="219"/>
                  </a:cubicBezTo>
                  <a:close/>
                  <a:moveTo>
                    <a:pt x="446" y="339"/>
                  </a:moveTo>
                  <a:lnTo>
                    <a:pt x="446" y="339"/>
                  </a:lnTo>
                  <a:cubicBezTo>
                    <a:pt x="276" y="339"/>
                    <a:pt x="276" y="339"/>
                    <a:pt x="276" y="339"/>
                  </a:cubicBezTo>
                  <a:cubicBezTo>
                    <a:pt x="226" y="339"/>
                    <a:pt x="226" y="339"/>
                    <a:pt x="226" y="339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92" y="339"/>
                    <a:pt x="78" y="353"/>
                    <a:pt x="78" y="367"/>
                  </a:cubicBezTo>
                  <a:cubicBezTo>
                    <a:pt x="78" y="389"/>
                    <a:pt x="92" y="396"/>
                    <a:pt x="106" y="396"/>
                  </a:cubicBezTo>
                  <a:cubicBezTo>
                    <a:pt x="226" y="396"/>
                    <a:pt x="226" y="396"/>
                    <a:pt x="226" y="396"/>
                  </a:cubicBezTo>
                  <a:cubicBezTo>
                    <a:pt x="276" y="396"/>
                    <a:pt x="276" y="396"/>
                    <a:pt x="276" y="396"/>
                  </a:cubicBezTo>
                  <a:cubicBezTo>
                    <a:pt x="446" y="396"/>
                    <a:pt x="446" y="396"/>
                    <a:pt x="446" y="396"/>
                  </a:cubicBezTo>
                  <a:cubicBezTo>
                    <a:pt x="460" y="396"/>
                    <a:pt x="474" y="389"/>
                    <a:pt x="474" y="367"/>
                  </a:cubicBezTo>
                  <a:cubicBezTo>
                    <a:pt x="474" y="353"/>
                    <a:pt x="460" y="339"/>
                    <a:pt x="446" y="339"/>
                  </a:cubicBezTo>
                  <a:close/>
                  <a:moveTo>
                    <a:pt x="417" y="113"/>
                  </a:moveTo>
                  <a:lnTo>
                    <a:pt x="417" y="113"/>
                  </a:lnTo>
                  <a:cubicBezTo>
                    <a:pt x="403" y="113"/>
                    <a:pt x="389" y="106"/>
                    <a:pt x="389" y="85"/>
                  </a:cubicBezTo>
                  <a:cubicBezTo>
                    <a:pt x="389" y="28"/>
                    <a:pt x="389" y="28"/>
                    <a:pt x="389" y="28"/>
                  </a:cubicBezTo>
                  <a:cubicBezTo>
                    <a:pt x="389" y="14"/>
                    <a:pt x="403" y="0"/>
                    <a:pt x="417" y="0"/>
                  </a:cubicBezTo>
                  <a:cubicBezTo>
                    <a:pt x="431" y="0"/>
                    <a:pt x="446" y="14"/>
                    <a:pt x="446" y="28"/>
                  </a:cubicBezTo>
                  <a:cubicBezTo>
                    <a:pt x="446" y="85"/>
                    <a:pt x="446" y="85"/>
                    <a:pt x="446" y="85"/>
                  </a:cubicBezTo>
                  <a:cubicBezTo>
                    <a:pt x="446" y="106"/>
                    <a:pt x="431" y="113"/>
                    <a:pt x="417" y="113"/>
                  </a:cubicBezTo>
                  <a:close/>
                  <a:moveTo>
                    <a:pt x="276" y="113"/>
                  </a:moveTo>
                  <a:lnTo>
                    <a:pt x="276" y="113"/>
                  </a:lnTo>
                  <a:cubicBezTo>
                    <a:pt x="262" y="113"/>
                    <a:pt x="248" y="106"/>
                    <a:pt x="248" y="85"/>
                  </a:cubicBezTo>
                  <a:cubicBezTo>
                    <a:pt x="248" y="28"/>
                    <a:pt x="248" y="28"/>
                    <a:pt x="248" y="28"/>
                  </a:cubicBezTo>
                  <a:cubicBezTo>
                    <a:pt x="248" y="14"/>
                    <a:pt x="262" y="0"/>
                    <a:pt x="276" y="0"/>
                  </a:cubicBezTo>
                  <a:cubicBezTo>
                    <a:pt x="290" y="0"/>
                    <a:pt x="304" y="14"/>
                    <a:pt x="304" y="28"/>
                  </a:cubicBezTo>
                  <a:cubicBezTo>
                    <a:pt x="304" y="85"/>
                    <a:pt x="304" y="85"/>
                    <a:pt x="304" y="85"/>
                  </a:cubicBezTo>
                  <a:cubicBezTo>
                    <a:pt x="304" y="106"/>
                    <a:pt x="290" y="113"/>
                    <a:pt x="276" y="11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21" y="113"/>
                    <a:pt x="106" y="106"/>
                    <a:pt x="106" y="85"/>
                  </a:cubicBezTo>
                  <a:cubicBezTo>
                    <a:pt x="106" y="28"/>
                    <a:pt x="106" y="28"/>
                    <a:pt x="106" y="28"/>
                  </a:cubicBezTo>
                  <a:cubicBezTo>
                    <a:pt x="106" y="14"/>
                    <a:pt x="121" y="0"/>
                    <a:pt x="135" y="0"/>
                  </a:cubicBezTo>
                  <a:cubicBezTo>
                    <a:pt x="149" y="0"/>
                    <a:pt x="163" y="14"/>
                    <a:pt x="163" y="28"/>
                  </a:cubicBezTo>
                  <a:cubicBezTo>
                    <a:pt x="163" y="85"/>
                    <a:pt x="163" y="85"/>
                    <a:pt x="163" y="85"/>
                  </a:cubicBezTo>
                  <a:cubicBezTo>
                    <a:pt x="163" y="106"/>
                    <a:pt x="149" y="113"/>
                    <a:pt x="135" y="11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8" name="组合 7"/>
          <p:cNvGrpSpPr/>
          <p:nvPr userDrawn="1"/>
        </p:nvGrpSpPr>
        <p:grpSpPr>
          <a:xfrm>
            <a:off x="6191205" y="1700678"/>
            <a:ext cx="575989" cy="576197"/>
            <a:chOff x="4788024" y="1275213"/>
            <a:chExt cx="432048" cy="432048"/>
          </a:xfrm>
        </p:grpSpPr>
        <p:sp>
          <p:nvSpPr>
            <p:cNvPr id="17" name="椭圆 65"/>
            <p:cNvSpPr>
              <a:spLocks noChangeArrowheads="1"/>
            </p:cNvSpPr>
            <p:nvPr/>
          </p:nvSpPr>
          <p:spPr bwMode="auto">
            <a:xfrm>
              <a:off x="4788024" y="1275213"/>
              <a:ext cx="432048" cy="432048"/>
            </a:xfrm>
            <a:prstGeom prst="ellipse">
              <a:avLst/>
            </a:prstGeom>
            <a:solidFill>
              <a:srgbClr val="F79600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0" name="Freeform 110"/>
            <p:cNvSpPr>
              <a:spLocks noChangeArrowheads="1"/>
            </p:cNvSpPr>
            <p:nvPr/>
          </p:nvSpPr>
          <p:spPr bwMode="auto">
            <a:xfrm>
              <a:off x="4891102" y="1366806"/>
              <a:ext cx="250679" cy="248862"/>
            </a:xfrm>
            <a:custGeom>
              <a:avLst/>
              <a:gdLst>
                <a:gd name="T0" fmla="*/ 78678142 w 609"/>
                <a:gd name="T1" fmla="*/ 71002280 h 602"/>
                <a:gd name="T2" fmla="*/ 78678142 w 609"/>
                <a:gd name="T3" fmla="*/ 71002280 h 602"/>
                <a:gd name="T4" fmla="*/ 71302258 w 609"/>
                <a:gd name="T5" fmla="*/ 78441997 h 602"/>
                <a:gd name="T6" fmla="*/ 65867111 w 609"/>
                <a:gd name="T7" fmla="*/ 76614673 h 602"/>
                <a:gd name="T8" fmla="*/ 44774038 w 609"/>
                <a:gd name="T9" fmla="*/ 54426302 h 602"/>
                <a:gd name="T10" fmla="*/ 29245613 w 609"/>
                <a:gd name="T11" fmla="*/ 59125033 h 602"/>
                <a:gd name="T12" fmla="*/ 0 w 609"/>
                <a:gd name="T13" fmla="*/ 29497307 h 602"/>
                <a:gd name="T14" fmla="*/ 29245613 w 609"/>
                <a:gd name="T15" fmla="*/ 0 h 602"/>
                <a:gd name="T16" fmla="*/ 58491226 w 609"/>
                <a:gd name="T17" fmla="*/ 29497307 h 602"/>
                <a:gd name="T18" fmla="*/ 54867675 w 609"/>
                <a:gd name="T19" fmla="*/ 44376380 h 602"/>
                <a:gd name="T20" fmla="*/ 75960749 w 609"/>
                <a:gd name="T21" fmla="*/ 65520668 h 602"/>
                <a:gd name="T22" fmla="*/ 78678142 w 609"/>
                <a:gd name="T23" fmla="*/ 71002280 h 602"/>
                <a:gd name="T24" fmla="*/ 29245613 w 609"/>
                <a:gd name="T25" fmla="*/ 7439717 h 602"/>
                <a:gd name="T26" fmla="*/ 29245613 w 609"/>
                <a:gd name="T27" fmla="*/ 7439717 h 602"/>
                <a:gd name="T28" fmla="*/ 7246742 w 609"/>
                <a:gd name="T29" fmla="*/ 29497307 h 602"/>
                <a:gd name="T30" fmla="*/ 29245613 w 609"/>
                <a:gd name="T31" fmla="*/ 51685677 h 602"/>
                <a:gd name="T32" fmla="*/ 51244484 w 609"/>
                <a:gd name="T33" fmla="*/ 29497307 h 602"/>
                <a:gd name="T34" fmla="*/ 29245613 w 609"/>
                <a:gd name="T35" fmla="*/ 7439717 h 602"/>
                <a:gd name="T36" fmla="*/ 42056644 w 609"/>
                <a:gd name="T37" fmla="*/ 33282375 h 602"/>
                <a:gd name="T38" fmla="*/ 42056644 w 609"/>
                <a:gd name="T39" fmla="*/ 33282375 h 602"/>
                <a:gd name="T40" fmla="*/ 32868804 w 609"/>
                <a:gd name="T41" fmla="*/ 33282375 h 602"/>
                <a:gd name="T42" fmla="*/ 32868804 w 609"/>
                <a:gd name="T43" fmla="*/ 41504973 h 602"/>
                <a:gd name="T44" fmla="*/ 29245613 w 609"/>
                <a:gd name="T45" fmla="*/ 45290042 h 602"/>
                <a:gd name="T46" fmla="*/ 25622062 w 609"/>
                <a:gd name="T47" fmla="*/ 41504973 h 602"/>
                <a:gd name="T48" fmla="*/ 25622062 w 609"/>
                <a:gd name="T49" fmla="*/ 33282375 h 602"/>
                <a:gd name="T50" fmla="*/ 17340380 w 609"/>
                <a:gd name="T51" fmla="*/ 33282375 h 602"/>
                <a:gd name="T52" fmla="*/ 13716829 w 609"/>
                <a:gd name="T53" fmla="*/ 29497307 h 602"/>
                <a:gd name="T54" fmla="*/ 17340380 w 609"/>
                <a:gd name="T55" fmla="*/ 25842658 h 602"/>
                <a:gd name="T56" fmla="*/ 25622062 w 609"/>
                <a:gd name="T57" fmla="*/ 25842658 h 602"/>
                <a:gd name="T58" fmla="*/ 25622062 w 609"/>
                <a:gd name="T59" fmla="*/ 16575978 h 602"/>
                <a:gd name="T60" fmla="*/ 29245613 w 609"/>
                <a:gd name="T61" fmla="*/ 12921329 h 602"/>
                <a:gd name="T62" fmla="*/ 32868804 w 609"/>
                <a:gd name="T63" fmla="*/ 16575978 h 602"/>
                <a:gd name="T64" fmla="*/ 32868804 w 609"/>
                <a:gd name="T65" fmla="*/ 25842658 h 602"/>
                <a:gd name="T66" fmla="*/ 42056644 w 609"/>
                <a:gd name="T67" fmla="*/ 25842658 h 602"/>
                <a:gd name="T68" fmla="*/ 45679835 w 609"/>
                <a:gd name="T69" fmla="*/ 29497307 h 602"/>
                <a:gd name="T70" fmla="*/ 42056644 w 609"/>
                <a:gd name="T71" fmla="*/ 33282375 h 60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609" h="602">
                  <a:moveTo>
                    <a:pt x="608" y="544"/>
                  </a:moveTo>
                  <a:lnTo>
                    <a:pt x="608" y="544"/>
                  </a:lnTo>
                  <a:cubicBezTo>
                    <a:pt x="608" y="573"/>
                    <a:pt x="579" y="601"/>
                    <a:pt x="551" y="601"/>
                  </a:cubicBezTo>
                  <a:cubicBezTo>
                    <a:pt x="530" y="601"/>
                    <a:pt x="516" y="594"/>
                    <a:pt x="509" y="587"/>
                  </a:cubicBezTo>
                  <a:cubicBezTo>
                    <a:pt x="346" y="417"/>
                    <a:pt x="346" y="417"/>
                    <a:pt x="346" y="417"/>
                  </a:cubicBezTo>
                  <a:cubicBezTo>
                    <a:pt x="311" y="438"/>
                    <a:pt x="269" y="453"/>
                    <a:pt x="226" y="453"/>
                  </a:cubicBezTo>
                  <a:cubicBezTo>
                    <a:pt x="106" y="453"/>
                    <a:pt x="0" y="347"/>
                    <a:pt x="0" y="226"/>
                  </a:cubicBezTo>
                  <a:cubicBezTo>
                    <a:pt x="0" y="99"/>
                    <a:pt x="106" y="0"/>
                    <a:pt x="226" y="0"/>
                  </a:cubicBezTo>
                  <a:cubicBezTo>
                    <a:pt x="353" y="0"/>
                    <a:pt x="452" y="99"/>
                    <a:pt x="452" y="226"/>
                  </a:cubicBezTo>
                  <a:cubicBezTo>
                    <a:pt x="452" y="269"/>
                    <a:pt x="445" y="304"/>
                    <a:pt x="424" y="340"/>
                  </a:cubicBezTo>
                  <a:cubicBezTo>
                    <a:pt x="587" y="502"/>
                    <a:pt x="587" y="502"/>
                    <a:pt x="587" y="502"/>
                  </a:cubicBezTo>
                  <a:cubicBezTo>
                    <a:pt x="601" y="516"/>
                    <a:pt x="608" y="530"/>
                    <a:pt x="608" y="544"/>
                  </a:cubicBezTo>
                  <a:close/>
                  <a:moveTo>
                    <a:pt x="226" y="57"/>
                  </a:moveTo>
                  <a:lnTo>
                    <a:pt x="226" y="57"/>
                  </a:lnTo>
                  <a:cubicBezTo>
                    <a:pt x="134" y="57"/>
                    <a:pt x="56" y="127"/>
                    <a:pt x="56" y="226"/>
                  </a:cubicBezTo>
                  <a:cubicBezTo>
                    <a:pt x="56" y="318"/>
                    <a:pt x="134" y="396"/>
                    <a:pt x="226" y="396"/>
                  </a:cubicBezTo>
                  <a:cubicBezTo>
                    <a:pt x="325" y="396"/>
                    <a:pt x="396" y="318"/>
                    <a:pt x="396" y="226"/>
                  </a:cubicBezTo>
                  <a:cubicBezTo>
                    <a:pt x="396" y="127"/>
                    <a:pt x="325" y="57"/>
                    <a:pt x="226" y="57"/>
                  </a:cubicBezTo>
                  <a:close/>
                  <a:moveTo>
                    <a:pt x="325" y="255"/>
                  </a:moveTo>
                  <a:lnTo>
                    <a:pt x="325" y="255"/>
                  </a:lnTo>
                  <a:cubicBezTo>
                    <a:pt x="254" y="255"/>
                    <a:pt x="254" y="255"/>
                    <a:pt x="254" y="255"/>
                  </a:cubicBezTo>
                  <a:cubicBezTo>
                    <a:pt x="254" y="318"/>
                    <a:pt x="254" y="318"/>
                    <a:pt x="254" y="318"/>
                  </a:cubicBezTo>
                  <a:cubicBezTo>
                    <a:pt x="254" y="333"/>
                    <a:pt x="247" y="347"/>
                    <a:pt x="226" y="347"/>
                  </a:cubicBezTo>
                  <a:cubicBezTo>
                    <a:pt x="212" y="347"/>
                    <a:pt x="198" y="333"/>
                    <a:pt x="198" y="318"/>
                  </a:cubicBezTo>
                  <a:cubicBezTo>
                    <a:pt x="198" y="255"/>
                    <a:pt x="198" y="255"/>
                    <a:pt x="198" y="255"/>
                  </a:cubicBezTo>
                  <a:cubicBezTo>
                    <a:pt x="134" y="255"/>
                    <a:pt x="134" y="255"/>
                    <a:pt x="134" y="255"/>
                  </a:cubicBezTo>
                  <a:cubicBezTo>
                    <a:pt x="120" y="255"/>
                    <a:pt x="106" y="241"/>
                    <a:pt x="106" y="226"/>
                  </a:cubicBezTo>
                  <a:cubicBezTo>
                    <a:pt x="106" y="205"/>
                    <a:pt x="120" y="198"/>
                    <a:pt x="134" y="198"/>
                  </a:cubicBezTo>
                  <a:cubicBezTo>
                    <a:pt x="198" y="198"/>
                    <a:pt x="198" y="198"/>
                    <a:pt x="198" y="198"/>
                  </a:cubicBezTo>
                  <a:cubicBezTo>
                    <a:pt x="198" y="127"/>
                    <a:pt x="198" y="127"/>
                    <a:pt x="198" y="127"/>
                  </a:cubicBezTo>
                  <a:cubicBezTo>
                    <a:pt x="198" y="113"/>
                    <a:pt x="212" y="99"/>
                    <a:pt x="226" y="99"/>
                  </a:cubicBezTo>
                  <a:cubicBezTo>
                    <a:pt x="247" y="99"/>
                    <a:pt x="254" y="113"/>
                    <a:pt x="254" y="127"/>
                  </a:cubicBezTo>
                  <a:cubicBezTo>
                    <a:pt x="254" y="198"/>
                    <a:pt x="254" y="198"/>
                    <a:pt x="254" y="198"/>
                  </a:cubicBezTo>
                  <a:cubicBezTo>
                    <a:pt x="325" y="198"/>
                    <a:pt x="325" y="198"/>
                    <a:pt x="325" y="198"/>
                  </a:cubicBezTo>
                  <a:cubicBezTo>
                    <a:pt x="339" y="198"/>
                    <a:pt x="353" y="205"/>
                    <a:pt x="353" y="226"/>
                  </a:cubicBezTo>
                  <a:cubicBezTo>
                    <a:pt x="353" y="241"/>
                    <a:pt x="339" y="255"/>
                    <a:pt x="325" y="25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9" name="组合 8"/>
          <p:cNvGrpSpPr/>
          <p:nvPr userDrawn="1"/>
        </p:nvGrpSpPr>
        <p:grpSpPr>
          <a:xfrm>
            <a:off x="7055189" y="1700153"/>
            <a:ext cx="577036" cy="577246"/>
            <a:chOff x="5436096" y="1274820"/>
            <a:chExt cx="432833" cy="432834"/>
          </a:xfrm>
        </p:grpSpPr>
        <p:sp>
          <p:nvSpPr>
            <p:cNvPr id="25" name="椭圆 16"/>
            <p:cNvSpPr>
              <a:spLocks noChangeArrowheads="1"/>
            </p:cNvSpPr>
            <p:nvPr/>
          </p:nvSpPr>
          <p:spPr bwMode="auto">
            <a:xfrm>
              <a:off x="5436096" y="1274820"/>
              <a:ext cx="432833" cy="432834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1" name="Freeform 16"/>
            <p:cNvSpPr>
              <a:spLocks noChangeArrowheads="1"/>
            </p:cNvSpPr>
            <p:nvPr/>
          </p:nvSpPr>
          <p:spPr bwMode="auto">
            <a:xfrm>
              <a:off x="5554420" y="1377705"/>
              <a:ext cx="196183" cy="227065"/>
            </a:xfrm>
            <a:custGeom>
              <a:avLst/>
              <a:gdLst>
                <a:gd name="T0" fmla="*/ 58106390 w 475"/>
                <a:gd name="T1" fmla="*/ 71207247 h 552"/>
                <a:gd name="T2" fmla="*/ 58106390 w 475"/>
                <a:gd name="T3" fmla="*/ 71207247 h 552"/>
                <a:gd name="T4" fmla="*/ 54327993 w 475"/>
                <a:gd name="T5" fmla="*/ 71207247 h 552"/>
                <a:gd name="T6" fmla="*/ 54327993 w 475"/>
                <a:gd name="T7" fmla="*/ 0 h 552"/>
                <a:gd name="T8" fmla="*/ 58106390 w 475"/>
                <a:gd name="T9" fmla="*/ 0 h 552"/>
                <a:gd name="T10" fmla="*/ 61754124 w 475"/>
                <a:gd name="T11" fmla="*/ 3618618 h 552"/>
                <a:gd name="T12" fmla="*/ 61754124 w 475"/>
                <a:gd name="T13" fmla="*/ 67588630 h 552"/>
                <a:gd name="T14" fmla="*/ 58106390 w 475"/>
                <a:gd name="T15" fmla="*/ 71207247 h 552"/>
                <a:gd name="T16" fmla="*/ 7426131 w 475"/>
                <a:gd name="T17" fmla="*/ 67588630 h 552"/>
                <a:gd name="T18" fmla="*/ 7426131 w 475"/>
                <a:gd name="T19" fmla="*/ 67588630 h 552"/>
                <a:gd name="T20" fmla="*/ 7426131 w 475"/>
                <a:gd name="T21" fmla="*/ 63970012 h 552"/>
                <a:gd name="T22" fmla="*/ 13809846 w 475"/>
                <a:gd name="T23" fmla="*/ 63970012 h 552"/>
                <a:gd name="T24" fmla="*/ 21235977 w 475"/>
                <a:gd name="T25" fmla="*/ 56603721 h 552"/>
                <a:gd name="T26" fmla="*/ 13809846 w 475"/>
                <a:gd name="T27" fmla="*/ 49237429 h 552"/>
                <a:gd name="T28" fmla="*/ 7426131 w 475"/>
                <a:gd name="T29" fmla="*/ 49237429 h 552"/>
                <a:gd name="T30" fmla="*/ 7426131 w 475"/>
                <a:gd name="T31" fmla="*/ 42905028 h 552"/>
                <a:gd name="T32" fmla="*/ 13809846 w 475"/>
                <a:gd name="T33" fmla="*/ 42905028 h 552"/>
                <a:gd name="T34" fmla="*/ 21235977 w 475"/>
                <a:gd name="T35" fmla="*/ 35539095 h 552"/>
                <a:gd name="T36" fmla="*/ 13809846 w 475"/>
                <a:gd name="T37" fmla="*/ 28301860 h 552"/>
                <a:gd name="T38" fmla="*/ 7426131 w 475"/>
                <a:gd name="T39" fmla="*/ 28301860 h 552"/>
                <a:gd name="T40" fmla="*/ 7426131 w 475"/>
                <a:gd name="T41" fmla="*/ 21840403 h 552"/>
                <a:gd name="T42" fmla="*/ 13809846 w 475"/>
                <a:gd name="T43" fmla="*/ 21840403 h 552"/>
                <a:gd name="T44" fmla="*/ 21235977 w 475"/>
                <a:gd name="T45" fmla="*/ 14603167 h 552"/>
                <a:gd name="T46" fmla="*/ 13809846 w 475"/>
                <a:gd name="T47" fmla="*/ 7236876 h 552"/>
                <a:gd name="T48" fmla="*/ 7426131 w 475"/>
                <a:gd name="T49" fmla="*/ 7236876 h 552"/>
                <a:gd name="T50" fmla="*/ 7426131 w 475"/>
                <a:gd name="T51" fmla="*/ 3618618 h 552"/>
                <a:gd name="T52" fmla="*/ 11074226 w 475"/>
                <a:gd name="T53" fmla="*/ 0 h 552"/>
                <a:gd name="T54" fmla="*/ 50680259 w 475"/>
                <a:gd name="T55" fmla="*/ 0 h 552"/>
                <a:gd name="T56" fmla="*/ 50680259 w 475"/>
                <a:gd name="T57" fmla="*/ 71207247 h 552"/>
                <a:gd name="T58" fmla="*/ 11074226 w 475"/>
                <a:gd name="T59" fmla="*/ 71207247 h 552"/>
                <a:gd name="T60" fmla="*/ 7426131 w 475"/>
                <a:gd name="T61" fmla="*/ 67588630 h 552"/>
                <a:gd name="T62" fmla="*/ 17588243 w 475"/>
                <a:gd name="T63" fmla="*/ 14603167 h 552"/>
                <a:gd name="T64" fmla="*/ 17588243 w 475"/>
                <a:gd name="T65" fmla="*/ 14603167 h 552"/>
                <a:gd name="T66" fmla="*/ 13809846 w 475"/>
                <a:gd name="T67" fmla="*/ 18221785 h 552"/>
                <a:gd name="T68" fmla="*/ 3778036 w 475"/>
                <a:gd name="T69" fmla="*/ 18221785 h 552"/>
                <a:gd name="T70" fmla="*/ 0 w 475"/>
                <a:gd name="T71" fmla="*/ 14603167 h 552"/>
                <a:gd name="T72" fmla="*/ 3778036 w 475"/>
                <a:gd name="T73" fmla="*/ 10984909 h 552"/>
                <a:gd name="T74" fmla="*/ 13809846 w 475"/>
                <a:gd name="T75" fmla="*/ 10984909 h 552"/>
                <a:gd name="T76" fmla="*/ 17588243 w 475"/>
                <a:gd name="T77" fmla="*/ 14603167 h 552"/>
                <a:gd name="T78" fmla="*/ 3778036 w 475"/>
                <a:gd name="T79" fmla="*/ 31920478 h 552"/>
                <a:gd name="T80" fmla="*/ 3778036 w 475"/>
                <a:gd name="T81" fmla="*/ 31920478 h 552"/>
                <a:gd name="T82" fmla="*/ 13809846 w 475"/>
                <a:gd name="T83" fmla="*/ 31920478 h 552"/>
                <a:gd name="T84" fmla="*/ 17588243 w 475"/>
                <a:gd name="T85" fmla="*/ 35539095 h 552"/>
                <a:gd name="T86" fmla="*/ 13809846 w 475"/>
                <a:gd name="T87" fmla="*/ 39286770 h 552"/>
                <a:gd name="T88" fmla="*/ 3778036 w 475"/>
                <a:gd name="T89" fmla="*/ 39286770 h 552"/>
                <a:gd name="T90" fmla="*/ 0 w 475"/>
                <a:gd name="T91" fmla="*/ 35539095 h 552"/>
                <a:gd name="T92" fmla="*/ 3778036 w 475"/>
                <a:gd name="T93" fmla="*/ 31920478 h 552"/>
                <a:gd name="T94" fmla="*/ 3778036 w 475"/>
                <a:gd name="T95" fmla="*/ 52985462 h 552"/>
                <a:gd name="T96" fmla="*/ 3778036 w 475"/>
                <a:gd name="T97" fmla="*/ 52985462 h 552"/>
                <a:gd name="T98" fmla="*/ 13809846 w 475"/>
                <a:gd name="T99" fmla="*/ 52985462 h 552"/>
                <a:gd name="T100" fmla="*/ 17588243 w 475"/>
                <a:gd name="T101" fmla="*/ 56603721 h 552"/>
                <a:gd name="T102" fmla="*/ 13809846 w 475"/>
                <a:gd name="T103" fmla="*/ 60222338 h 552"/>
                <a:gd name="T104" fmla="*/ 3778036 w 475"/>
                <a:gd name="T105" fmla="*/ 60222338 h 552"/>
                <a:gd name="T106" fmla="*/ 0 w 475"/>
                <a:gd name="T107" fmla="*/ 56603721 h 552"/>
                <a:gd name="T108" fmla="*/ 3778036 w 475"/>
                <a:gd name="T109" fmla="*/ 52985462 h 55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0" t="0" r="r" b="b"/>
              <a:pathLst>
                <a:path w="475" h="552">
                  <a:moveTo>
                    <a:pt x="446" y="551"/>
                  </a:moveTo>
                  <a:lnTo>
                    <a:pt x="446" y="551"/>
                  </a:lnTo>
                  <a:cubicBezTo>
                    <a:pt x="417" y="551"/>
                    <a:pt x="417" y="551"/>
                    <a:pt x="417" y="551"/>
                  </a:cubicBezTo>
                  <a:cubicBezTo>
                    <a:pt x="417" y="0"/>
                    <a:pt x="417" y="0"/>
                    <a:pt x="417" y="0"/>
                  </a:cubicBezTo>
                  <a:cubicBezTo>
                    <a:pt x="446" y="0"/>
                    <a:pt x="446" y="0"/>
                    <a:pt x="446" y="0"/>
                  </a:cubicBezTo>
                  <a:cubicBezTo>
                    <a:pt x="460" y="0"/>
                    <a:pt x="474" y="14"/>
                    <a:pt x="474" y="28"/>
                  </a:cubicBezTo>
                  <a:cubicBezTo>
                    <a:pt x="474" y="523"/>
                    <a:pt x="474" y="523"/>
                    <a:pt x="474" y="523"/>
                  </a:cubicBezTo>
                  <a:cubicBezTo>
                    <a:pt x="474" y="537"/>
                    <a:pt x="460" y="551"/>
                    <a:pt x="446" y="551"/>
                  </a:cubicBezTo>
                  <a:close/>
                  <a:moveTo>
                    <a:pt x="57" y="523"/>
                  </a:moveTo>
                  <a:lnTo>
                    <a:pt x="57" y="523"/>
                  </a:lnTo>
                  <a:cubicBezTo>
                    <a:pt x="57" y="495"/>
                    <a:pt x="57" y="495"/>
                    <a:pt x="57" y="495"/>
                  </a:cubicBezTo>
                  <a:cubicBezTo>
                    <a:pt x="106" y="495"/>
                    <a:pt x="106" y="495"/>
                    <a:pt x="106" y="495"/>
                  </a:cubicBezTo>
                  <a:cubicBezTo>
                    <a:pt x="135" y="495"/>
                    <a:pt x="163" y="466"/>
                    <a:pt x="163" y="438"/>
                  </a:cubicBezTo>
                  <a:cubicBezTo>
                    <a:pt x="163" y="403"/>
                    <a:pt x="135" y="381"/>
                    <a:pt x="106" y="381"/>
                  </a:cubicBezTo>
                  <a:cubicBezTo>
                    <a:pt x="57" y="381"/>
                    <a:pt x="57" y="381"/>
                    <a:pt x="57" y="381"/>
                  </a:cubicBezTo>
                  <a:cubicBezTo>
                    <a:pt x="57" y="332"/>
                    <a:pt x="57" y="332"/>
                    <a:pt x="57" y="332"/>
                  </a:cubicBezTo>
                  <a:cubicBezTo>
                    <a:pt x="106" y="332"/>
                    <a:pt x="106" y="332"/>
                    <a:pt x="106" y="332"/>
                  </a:cubicBezTo>
                  <a:cubicBezTo>
                    <a:pt x="135" y="332"/>
                    <a:pt x="163" y="304"/>
                    <a:pt x="163" y="275"/>
                  </a:cubicBezTo>
                  <a:cubicBezTo>
                    <a:pt x="163" y="247"/>
                    <a:pt x="135" y="219"/>
                    <a:pt x="106" y="219"/>
                  </a:cubicBezTo>
                  <a:cubicBezTo>
                    <a:pt x="57" y="219"/>
                    <a:pt x="57" y="219"/>
                    <a:pt x="57" y="219"/>
                  </a:cubicBezTo>
                  <a:cubicBezTo>
                    <a:pt x="57" y="169"/>
                    <a:pt x="57" y="169"/>
                    <a:pt x="57" y="169"/>
                  </a:cubicBezTo>
                  <a:cubicBezTo>
                    <a:pt x="106" y="169"/>
                    <a:pt x="106" y="169"/>
                    <a:pt x="106" y="169"/>
                  </a:cubicBezTo>
                  <a:cubicBezTo>
                    <a:pt x="135" y="169"/>
                    <a:pt x="163" y="148"/>
                    <a:pt x="163" y="113"/>
                  </a:cubicBezTo>
                  <a:cubicBezTo>
                    <a:pt x="163" y="85"/>
                    <a:pt x="135" y="56"/>
                    <a:pt x="106" y="56"/>
                  </a:cubicBezTo>
                  <a:cubicBezTo>
                    <a:pt x="57" y="56"/>
                    <a:pt x="57" y="56"/>
                    <a:pt x="57" y="56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7" y="14"/>
                    <a:pt x="71" y="0"/>
                    <a:pt x="85" y="0"/>
                  </a:cubicBezTo>
                  <a:cubicBezTo>
                    <a:pt x="389" y="0"/>
                    <a:pt x="389" y="0"/>
                    <a:pt x="389" y="0"/>
                  </a:cubicBezTo>
                  <a:cubicBezTo>
                    <a:pt x="389" y="551"/>
                    <a:pt x="389" y="551"/>
                    <a:pt x="389" y="551"/>
                  </a:cubicBezTo>
                  <a:cubicBezTo>
                    <a:pt x="85" y="551"/>
                    <a:pt x="85" y="551"/>
                    <a:pt x="85" y="551"/>
                  </a:cubicBezTo>
                  <a:cubicBezTo>
                    <a:pt x="71" y="551"/>
                    <a:pt x="57" y="537"/>
                    <a:pt x="57" y="523"/>
                  </a:cubicBezTo>
                  <a:close/>
                  <a:moveTo>
                    <a:pt x="135" y="113"/>
                  </a:moveTo>
                  <a:lnTo>
                    <a:pt x="135" y="113"/>
                  </a:lnTo>
                  <a:cubicBezTo>
                    <a:pt x="135" y="134"/>
                    <a:pt x="120" y="141"/>
                    <a:pt x="106" y="141"/>
                  </a:cubicBezTo>
                  <a:cubicBezTo>
                    <a:pt x="29" y="141"/>
                    <a:pt x="29" y="141"/>
                    <a:pt x="29" y="141"/>
                  </a:cubicBezTo>
                  <a:cubicBezTo>
                    <a:pt x="15" y="141"/>
                    <a:pt x="0" y="134"/>
                    <a:pt x="0" y="113"/>
                  </a:cubicBezTo>
                  <a:cubicBezTo>
                    <a:pt x="0" y="99"/>
                    <a:pt x="15" y="85"/>
                    <a:pt x="29" y="85"/>
                  </a:cubicBezTo>
                  <a:cubicBezTo>
                    <a:pt x="106" y="85"/>
                    <a:pt x="106" y="85"/>
                    <a:pt x="106" y="85"/>
                  </a:cubicBezTo>
                  <a:cubicBezTo>
                    <a:pt x="120" y="85"/>
                    <a:pt x="135" y="99"/>
                    <a:pt x="135" y="113"/>
                  </a:cubicBezTo>
                  <a:close/>
                  <a:moveTo>
                    <a:pt x="29" y="247"/>
                  </a:moveTo>
                  <a:lnTo>
                    <a:pt x="29" y="247"/>
                  </a:lnTo>
                  <a:cubicBezTo>
                    <a:pt x="106" y="247"/>
                    <a:pt x="106" y="247"/>
                    <a:pt x="106" y="247"/>
                  </a:cubicBezTo>
                  <a:cubicBezTo>
                    <a:pt x="120" y="247"/>
                    <a:pt x="135" y="261"/>
                    <a:pt x="135" y="275"/>
                  </a:cubicBezTo>
                  <a:cubicBezTo>
                    <a:pt x="135" y="290"/>
                    <a:pt x="120" y="304"/>
                    <a:pt x="106" y="304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15" y="304"/>
                    <a:pt x="0" y="290"/>
                    <a:pt x="0" y="275"/>
                  </a:cubicBezTo>
                  <a:cubicBezTo>
                    <a:pt x="0" y="261"/>
                    <a:pt x="15" y="247"/>
                    <a:pt x="29" y="247"/>
                  </a:cubicBezTo>
                  <a:close/>
                  <a:moveTo>
                    <a:pt x="29" y="410"/>
                  </a:moveTo>
                  <a:lnTo>
                    <a:pt x="29" y="410"/>
                  </a:lnTo>
                  <a:cubicBezTo>
                    <a:pt x="106" y="410"/>
                    <a:pt x="106" y="410"/>
                    <a:pt x="106" y="410"/>
                  </a:cubicBezTo>
                  <a:cubicBezTo>
                    <a:pt x="120" y="410"/>
                    <a:pt x="135" y="417"/>
                    <a:pt x="135" y="438"/>
                  </a:cubicBezTo>
                  <a:cubicBezTo>
                    <a:pt x="135" y="452"/>
                    <a:pt x="120" y="466"/>
                    <a:pt x="106" y="466"/>
                  </a:cubicBezTo>
                  <a:cubicBezTo>
                    <a:pt x="29" y="466"/>
                    <a:pt x="29" y="466"/>
                    <a:pt x="29" y="466"/>
                  </a:cubicBezTo>
                  <a:cubicBezTo>
                    <a:pt x="15" y="466"/>
                    <a:pt x="0" y="452"/>
                    <a:pt x="0" y="438"/>
                  </a:cubicBezTo>
                  <a:cubicBezTo>
                    <a:pt x="0" y="417"/>
                    <a:pt x="15" y="410"/>
                    <a:pt x="29" y="41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0" name="组合 9"/>
          <p:cNvGrpSpPr/>
          <p:nvPr userDrawn="1"/>
        </p:nvGrpSpPr>
        <p:grpSpPr>
          <a:xfrm>
            <a:off x="4463238" y="1700153"/>
            <a:ext cx="577036" cy="577246"/>
            <a:chOff x="3491880" y="1274820"/>
            <a:chExt cx="432833" cy="432834"/>
          </a:xfrm>
        </p:grpSpPr>
        <p:sp>
          <p:nvSpPr>
            <p:cNvPr id="11" name="椭圆 16"/>
            <p:cNvSpPr>
              <a:spLocks noChangeArrowheads="1"/>
            </p:cNvSpPr>
            <p:nvPr/>
          </p:nvSpPr>
          <p:spPr bwMode="auto">
            <a:xfrm>
              <a:off x="3491880" y="1274820"/>
              <a:ext cx="432833" cy="432834"/>
            </a:xfrm>
            <a:prstGeom prst="ellipse">
              <a:avLst/>
            </a:prstGeom>
            <a:solidFill>
              <a:srgbClr val="136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2" name="Freeform 75"/>
            <p:cNvSpPr>
              <a:spLocks noChangeArrowheads="1"/>
            </p:cNvSpPr>
            <p:nvPr/>
          </p:nvSpPr>
          <p:spPr bwMode="auto">
            <a:xfrm>
              <a:off x="3583864" y="1385879"/>
              <a:ext cx="248863" cy="210716"/>
            </a:xfrm>
            <a:custGeom>
              <a:avLst/>
              <a:gdLst>
                <a:gd name="T0" fmla="*/ 74657633 w 602"/>
                <a:gd name="T1" fmla="*/ 66362244 h 510"/>
                <a:gd name="T2" fmla="*/ 74657633 w 602"/>
                <a:gd name="T3" fmla="*/ 66362244 h 510"/>
                <a:gd name="T4" fmla="*/ 3654665 w 602"/>
                <a:gd name="T5" fmla="*/ 66362244 h 510"/>
                <a:gd name="T6" fmla="*/ 0 w 602"/>
                <a:gd name="T7" fmla="*/ 62711741 h 510"/>
                <a:gd name="T8" fmla="*/ 0 w 602"/>
                <a:gd name="T9" fmla="*/ 3650503 h 510"/>
                <a:gd name="T10" fmla="*/ 3654665 w 602"/>
                <a:gd name="T11" fmla="*/ 0 h 510"/>
                <a:gd name="T12" fmla="*/ 7308970 w 602"/>
                <a:gd name="T13" fmla="*/ 3650503 h 510"/>
                <a:gd name="T14" fmla="*/ 7308970 w 602"/>
                <a:gd name="T15" fmla="*/ 50717076 h 510"/>
                <a:gd name="T16" fmla="*/ 7308970 w 602"/>
                <a:gd name="T17" fmla="*/ 50717076 h 510"/>
                <a:gd name="T18" fmla="*/ 7308970 w 602"/>
                <a:gd name="T19" fmla="*/ 58930528 h 510"/>
                <a:gd name="T20" fmla="*/ 74657633 w 602"/>
                <a:gd name="T21" fmla="*/ 58930528 h 510"/>
                <a:gd name="T22" fmla="*/ 78442719 w 602"/>
                <a:gd name="T23" fmla="*/ 62711741 h 510"/>
                <a:gd name="T24" fmla="*/ 74657633 w 602"/>
                <a:gd name="T25" fmla="*/ 66362244 h 510"/>
                <a:gd name="T26" fmla="*/ 66434636 w 602"/>
                <a:gd name="T27" fmla="*/ 55280025 h 510"/>
                <a:gd name="T28" fmla="*/ 66434636 w 602"/>
                <a:gd name="T29" fmla="*/ 55280025 h 510"/>
                <a:gd name="T30" fmla="*/ 58995246 w 602"/>
                <a:gd name="T31" fmla="*/ 55280025 h 510"/>
                <a:gd name="T32" fmla="*/ 55340580 w 602"/>
                <a:gd name="T33" fmla="*/ 51629522 h 510"/>
                <a:gd name="T34" fmla="*/ 55340580 w 602"/>
                <a:gd name="T35" fmla="*/ 25814941 h 510"/>
                <a:gd name="T36" fmla="*/ 58995246 w 602"/>
                <a:gd name="T37" fmla="*/ 22164077 h 510"/>
                <a:gd name="T38" fmla="*/ 66434636 w 602"/>
                <a:gd name="T39" fmla="*/ 22164077 h 510"/>
                <a:gd name="T40" fmla="*/ 70089301 w 602"/>
                <a:gd name="T41" fmla="*/ 25814941 h 510"/>
                <a:gd name="T42" fmla="*/ 70089301 w 602"/>
                <a:gd name="T43" fmla="*/ 51629522 h 510"/>
                <a:gd name="T44" fmla="*/ 66434636 w 602"/>
                <a:gd name="T45" fmla="*/ 55280025 h 510"/>
                <a:gd name="T46" fmla="*/ 45159830 w 602"/>
                <a:gd name="T47" fmla="*/ 55280025 h 510"/>
                <a:gd name="T48" fmla="*/ 45159830 w 602"/>
                <a:gd name="T49" fmla="*/ 55280025 h 510"/>
                <a:gd name="T50" fmla="*/ 37850860 w 602"/>
                <a:gd name="T51" fmla="*/ 55280025 h 510"/>
                <a:gd name="T52" fmla="*/ 34065774 w 602"/>
                <a:gd name="T53" fmla="*/ 51629522 h 510"/>
                <a:gd name="T54" fmla="*/ 34065774 w 602"/>
                <a:gd name="T55" fmla="*/ 11082219 h 510"/>
                <a:gd name="T56" fmla="*/ 37850860 w 602"/>
                <a:gd name="T57" fmla="*/ 7431355 h 510"/>
                <a:gd name="T58" fmla="*/ 45159830 w 602"/>
                <a:gd name="T59" fmla="*/ 7431355 h 510"/>
                <a:gd name="T60" fmla="*/ 48814495 w 602"/>
                <a:gd name="T61" fmla="*/ 11082219 h 510"/>
                <a:gd name="T62" fmla="*/ 48814495 w 602"/>
                <a:gd name="T63" fmla="*/ 51629522 h 510"/>
                <a:gd name="T64" fmla="*/ 45159830 w 602"/>
                <a:gd name="T65" fmla="*/ 55280025 h 510"/>
                <a:gd name="T66" fmla="*/ 24929472 w 602"/>
                <a:gd name="T67" fmla="*/ 55280025 h 510"/>
                <a:gd name="T68" fmla="*/ 24929472 w 602"/>
                <a:gd name="T69" fmla="*/ 55280025 h 510"/>
                <a:gd name="T70" fmla="*/ 17489720 w 602"/>
                <a:gd name="T71" fmla="*/ 55280025 h 510"/>
                <a:gd name="T72" fmla="*/ 13835055 w 602"/>
                <a:gd name="T73" fmla="*/ 51629522 h 510"/>
                <a:gd name="T74" fmla="*/ 13835055 w 602"/>
                <a:gd name="T75" fmla="*/ 44198166 h 510"/>
                <a:gd name="T76" fmla="*/ 17489720 w 602"/>
                <a:gd name="T77" fmla="*/ 40547302 h 510"/>
                <a:gd name="T78" fmla="*/ 24929472 w 602"/>
                <a:gd name="T79" fmla="*/ 40547302 h 510"/>
                <a:gd name="T80" fmla="*/ 28583776 w 602"/>
                <a:gd name="T81" fmla="*/ 44198166 h 510"/>
                <a:gd name="T82" fmla="*/ 28583776 w 602"/>
                <a:gd name="T83" fmla="*/ 51629522 h 510"/>
                <a:gd name="T84" fmla="*/ 24929472 w 602"/>
                <a:gd name="T85" fmla="*/ 55280025 h 510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602" h="510">
                  <a:moveTo>
                    <a:pt x="572" y="509"/>
                  </a:moveTo>
                  <a:lnTo>
                    <a:pt x="572" y="509"/>
                  </a:lnTo>
                  <a:cubicBezTo>
                    <a:pt x="28" y="509"/>
                    <a:pt x="28" y="509"/>
                    <a:pt x="28" y="509"/>
                  </a:cubicBezTo>
                  <a:cubicBezTo>
                    <a:pt x="14" y="509"/>
                    <a:pt x="0" y="502"/>
                    <a:pt x="0" y="481"/>
                  </a:cubicBezTo>
                  <a:cubicBezTo>
                    <a:pt x="0" y="28"/>
                    <a:pt x="0" y="28"/>
                    <a:pt x="0" y="28"/>
                  </a:cubicBezTo>
                  <a:cubicBezTo>
                    <a:pt x="0" y="14"/>
                    <a:pt x="14" y="0"/>
                    <a:pt x="28" y="0"/>
                  </a:cubicBezTo>
                  <a:cubicBezTo>
                    <a:pt x="42" y="0"/>
                    <a:pt x="56" y="14"/>
                    <a:pt x="56" y="28"/>
                  </a:cubicBezTo>
                  <a:cubicBezTo>
                    <a:pt x="56" y="389"/>
                    <a:pt x="56" y="389"/>
                    <a:pt x="56" y="389"/>
                  </a:cubicBezTo>
                  <a:cubicBezTo>
                    <a:pt x="56" y="452"/>
                    <a:pt x="56" y="452"/>
                    <a:pt x="56" y="452"/>
                  </a:cubicBezTo>
                  <a:cubicBezTo>
                    <a:pt x="572" y="452"/>
                    <a:pt x="572" y="452"/>
                    <a:pt x="572" y="452"/>
                  </a:cubicBezTo>
                  <a:cubicBezTo>
                    <a:pt x="594" y="452"/>
                    <a:pt x="601" y="467"/>
                    <a:pt x="601" y="481"/>
                  </a:cubicBezTo>
                  <a:cubicBezTo>
                    <a:pt x="601" y="502"/>
                    <a:pt x="594" y="509"/>
                    <a:pt x="572" y="509"/>
                  </a:cubicBezTo>
                  <a:close/>
                  <a:moveTo>
                    <a:pt x="509" y="424"/>
                  </a:moveTo>
                  <a:lnTo>
                    <a:pt x="509" y="424"/>
                  </a:lnTo>
                  <a:cubicBezTo>
                    <a:pt x="452" y="424"/>
                    <a:pt x="452" y="424"/>
                    <a:pt x="452" y="424"/>
                  </a:cubicBezTo>
                  <a:cubicBezTo>
                    <a:pt x="438" y="424"/>
                    <a:pt x="424" y="417"/>
                    <a:pt x="424" y="396"/>
                  </a:cubicBezTo>
                  <a:cubicBezTo>
                    <a:pt x="424" y="198"/>
                    <a:pt x="424" y="198"/>
                    <a:pt x="424" y="198"/>
                  </a:cubicBezTo>
                  <a:cubicBezTo>
                    <a:pt x="424" y="184"/>
                    <a:pt x="438" y="170"/>
                    <a:pt x="452" y="170"/>
                  </a:cubicBezTo>
                  <a:cubicBezTo>
                    <a:pt x="509" y="170"/>
                    <a:pt x="509" y="170"/>
                    <a:pt x="509" y="170"/>
                  </a:cubicBezTo>
                  <a:cubicBezTo>
                    <a:pt x="523" y="170"/>
                    <a:pt x="537" y="184"/>
                    <a:pt x="537" y="198"/>
                  </a:cubicBezTo>
                  <a:cubicBezTo>
                    <a:pt x="537" y="396"/>
                    <a:pt x="537" y="396"/>
                    <a:pt x="537" y="396"/>
                  </a:cubicBezTo>
                  <a:cubicBezTo>
                    <a:pt x="537" y="417"/>
                    <a:pt x="523" y="424"/>
                    <a:pt x="509" y="424"/>
                  </a:cubicBezTo>
                  <a:close/>
                  <a:moveTo>
                    <a:pt x="346" y="424"/>
                  </a:moveTo>
                  <a:lnTo>
                    <a:pt x="346" y="424"/>
                  </a:lnTo>
                  <a:cubicBezTo>
                    <a:pt x="290" y="424"/>
                    <a:pt x="290" y="424"/>
                    <a:pt x="290" y="424"/>
                  </a:cubicBezTo>
                  <a:cubicBezTo>
                    <a:pt x="276" y="424"/>
                    <a:pt x="261" y="417"/>
                    <a:pt x="261" y="396"/>
                  </a:cubicBezTo>
                  <a:cubicBezTo>
                    <a:pt x="261" y="85"/>
                    <a:pt x="261" y="85"/>
                    <a:pt x="261" y="85"/>
                  </a:cubicBezTo>
                  <a:cubicBezTo>
                    <a:pt x="261" y="71"/>
                    <a:pt x="276" y="57"/>
                    <a:pt x="290" y="57"/>
                  </a:cubicBezTo>
                  <a:cubicBezTo>
                    <a:pt x="346" y="57"/>
                    <a:pt x="346" y="57"/>
                    <a:pt x="346" y="57"/>
                  </a:cubicBezTo>
                  <a:cubicBezTo>
                    <a:pt x="367" y="57"/>
                    <a:pt x="374" y="71"/>
                    <a:pt x="374" y="85"/>
                  </a:cubicBezTo>
                  <a:cubicBezTo>
                    <a:pt x="374" y="396"/>
                    <a:pt x="374" y="396"/>
                    <a:pt x="374" y="396"/>
                  </a:cubicBezTo>
                  <a:cubicBezTo>
                    <a:pt x="374" y="417"/>
                    <a:pt x="367" y="424"/>
                    <a:pt x="346" y="424"/>
                  </a:cubicBezTo>
                  <a:close/>
                  <a:moveTo>
                    <a:pt x="191" y="424"/>
                  </a:moveTo>
                  <a:lnTo>
                    <a:pt x="191" y="424"/>
                  </a:lnTo>
                  <a:cubicBezTo>
                    <a:pt x="134" y="424"/>
                    <a:pt x="134" y="424"/>
                    <a:pt x="134" y="424"/>
                  </a:cubicBezTo>
                  <a:cubicBezTo>
                    <a:pt x="113" y="424"/>
                    <a:pt x="106" y="417"/>
                    <a:pt x="106" y="396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6" y="325"/>
                    <a:pt x="113" y="311"/>
                    <a:pt x="134" y="311"/>
                  </a:cubicBezTo>
                  <a:cubicBezTo>
                    <a:pt x="191" y="311"/>
                    <a:pt x="191" y="311"/>
                    <a:pt x="191" y="311"/>
                  </a:cubicBezTo>
                  <a:cubicBezTo>
                    <a:pt x="205" y="311"/>
                    <a:pt x="219" y="325"/>
                    <a:pt x="219" y="339"/>
                  </a:cubicBezTo>
                  <a:cubicBezTo>
                    <a:pt x="219" y="396"/>
                    <a:pt x="219" y="396"/>
                    <a:pt x="219" y="396"/>
                  </a:cubicBezTo>
                  <a:cubicBezTo>
                    <a:pt x="219" y="417"/>
                    <a:pt x="205" y="424"/>
                    <a:pt x="191" y="42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  <p:grpSp>
        <p:nvGrpSpPr>
          <p:cNvPr id="12" name="组合 11"/>
          <p:cNvGrpSpPr/>
          <p:nvPr userDrawn="1"/>
        </p:nvGrpSpPr>
        <p:grpSpPr>
          <a:xfrm>
            <a:off x="5327222" y="1700153"/>
            <a:ext cx="577036" cy="577246"/>
            <a:chOff x="4139952" y="1274820"/>
            <a:chExt cx="432833" cy="432834"/>
          </a:xfrm>
        </p:grpSpPr>
        <p:sp>
          <p:nvSpPr>
            <p:cNvPr id="24" name="椭圆 16"/>
            <p:cNvSpPr>
              <a:spLocks noChangeArrowheads="1"/>
            </p:cNvSpPr>
            <p:nvPr/>
          </p:nvSpPr>
          <p:spPr bwMode="auto">
            <a:xfrm>
              <a:off x="4139952" y="1274820"/>
              <a:ext cx="432833" cy="432834"/>
            </a:xfrm>
            <a:prstGeom prst="ellipse">
              <a:avLst/>
            </a:prstGeom>
            <a:solidFill>
              <a:srgbClr val="3992DB"/>
            </a:solidFill>
            <a:ln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endParaRPr lang="zh-CN" altLang="en-US">
                <a:solidFill>
                  <a:srgbClr val="FFFFFF"/>
                </a:solidFill>
                <a:latin typeface="+mn-lt"/>
                <a:ea typeface="+mn-ea"/>
                <a:cs typeface="+mn-ea"/>
                <a:sym typeface="+mn-lt"/>
              </a:endParaRPr>
            </a:p>
          </p:txBody>
        </p:sp>
        <p:sp>
          <p:nvSpPr>
            <p:cNvPr id="23" name="Freeform 84"/>
            <p:cNvSpPr>
              <a:spLocks noChangeArrowheads="1"/>
            </p:cNvSpPr>
            <p:nvPr/>
          </p:nvSpPr>
          <p:spPr bwMode="auto">
            <a:xfrm>
              <a:off x="4241546" y="1366806"/>
              <a:ext cx="248863" cy="248863"/>
            </a:xfrm>
            <a:custGeom>
              <a:avLst/>
              <a:gdLst>
                <a:gd name="T0" fmla="*/ 43332858 w 602"/>
                <a:gd name="T1" fmla="*/ 34979440 h 602"/>
                <a:gd name="T2" fmla="*/ 43332858 w 602"/>
                <a:gd name="T3" fmla="*/ 34979440 h 602"/>
                <a:gd name="T4" fmla="*/ 43332858 w 602"/>
                <a:gd name="T5" fmla="*/ 0 h 602"/>
                <a:gd name="T6" fmla="*/ 78442719 w 602"/>
                <a:gd name="T7" fmla="*/ 34979440 h 602"/>
                <a:gd name="T8" fmla="*/ 43332858 w 602"/>
                <a:gd name="T9" fmla="*/ 34979440 h 602"/>
                <a:gd name="T10" fmla="*/ 36023527 w 602"/>
                <a:gd name="T11" fmla="*/ 78442719 h 602"/>
                <a:gd name="T12" fmla="*/ 36023527 w 602"/>
                <a:gd name="T13" fmla="*/ 78442719 h 602"/>
                <a:gd name="T14" fmla="*/ 0 w 602"/>
                <a:gd name="T15" fmla="*/ 42419192 h 602"/>
                <a:gd name="T16" fmla="*/ 36023527 w 602"/>
                <a:gd name="T17" fmla="*/ 7308970 h 602"/>
                <a:gd name="T18" fmla="*/ 36023527 w 602"/>
                <a:gd name="T19" fmla="*/ 42419192 h 602"/>
                <a:gd name="T20" fmla="*/ 71002968 w 602"/>
                <a:gd name="T21" fmla="*/ 42419192 h 602"/>
                <a:gd name="T22" fmla="*/ 36023527 w 602"/>
                <a:gd name="T23" fmla="*/ 78442719 h 60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602" h="602">
                  <a:moveTo>
                    <a:pt x="332" y="268"/>
                  </a:moveTo>
                  <a:lnTo>
                    <a:pt x="332" y="268"/>
                  </a:lnTo>
                  <a:cubicBezTo>
                    <a:pt x="332" y="0"/>
                    <a:pt x="332" y="0"/>
                    <a:pt x="332" y="0"/>
                  </a:cubicBezTo>
                  <a:cubicBezTo>
                    <a:pt x="481" y="0"/>
                    <a:pt x="601" y="120"/>
                    <a:pt x="601" y="268"/>
                  </a:cubicBezTo>
                  <a:lnTo>
                    <a:pt x="332" y="268"/>
                  </a:lnTo>
                  <a:close/>
                  <a:moveTo>
                    <a:pt x="276" y="601"/>
                  </a:moveTo>
                  <a:lnTo>
                    <a:pt x="276" y="601"/>
                  </a:lnTo>
                  <a:cubicBezTo>
                    <a:pt x="120" y="601"/>
                    <a:pt x="0" y="480"/>
                    <a:pt x="0" y="325"/>
                  </a:cubicBezTo>
                  <a:cubicBezTo>
                    <a:pt x="0" y="176"/>
                    <a:pt x="120" y="56"/>
                    <a:pt x="276" y="56"/>
                  </a:cubicBezTo>
                  <a:cubicBezTo>
                    <a:pt x="276" y="325"/>
                    <a:pt x="276" y="325"/>
                    <a:pt x="276" y="325"/>
                  </a:cubicBezTo>
                  <a:cubicBezTo>
                    <a:pt x="544" y="325"/>
                    <a:pt x="544" y="325"/>
                    <a:pt x="544" y="325"/>
                  </a:cubicBezTo>
                  <a:cubicBezTo>
                    <a:pt x="544" y="480"/>
                    <a:pt x="424" y="601"/>
                    <a:pt x="276" y="60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wrap="none" lIns="34290" tIns="17145" rIns="34290" bIns="17145" anchor="ctr"/>
            <a:lstStyle/>
            <a:p>
              <a:endParaRPr lang="en-US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79605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760FBDFE-C587-4B4C-A407-44438C67B59E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15357" y="6351009"/>
            <a:ext cx="3959381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09254" y="6351009"/>
            <a:ext cx="2699578" cy="316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ea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/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>
          <a:xfrm>
            <a:off x="669777" y="581333"/>
            <a:ext cx="10850541" cy="64812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32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ea"/>
                <a:ea typeface="+mn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9" name="文本占位符 8"/>
          <p:cNvSpPr>
            <a:spLocks noGrp="1"/>
          </p:cNvSpPr>
          <p:nvPr>
            <p:ph type="body" idx="1"/>
          </p:nvPr>
        </p:nvSpPr>
        <p:spPr>
          <a:xfrm>
            <a:off x="669820" y="1508404"/>
            <a:ext cx="10850454" cy="4750044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zh-CN" altLang="en-US" dirty="0"/>
              <a:t>单击此处编辑正文</a:t>
            </a:r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  <a:p>
            <a:pPr lvl="0"/>
            <a:r>
              <a:rPr lang="zh-CN" altLang="en-US" dirty="0">
                <a:sym typeface="+mn-ea"/>
              </a:rPr>
              <a:t>单击此处编辑正文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n-ea"/>
          <a:ea typeface="+mn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4pPr>
      <a:lvl5pPr marL="2056765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ea"/>
          <a:ea typeface="+mn-ea"/>
          <a:cs typeface="+mn-cs"/>
        </a:defRPr>
      </a:lvl5pPr>
      <a:lvl6pPr marL="25139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6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6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702"/>
            <a:ext cx="10971372" cy="1143265"/>
          </a:xfrm>
          <a:prstGeom prst="rect">
            <a:avLst/>
          </a:prstGeom>
        </p:spPr>
        <p:txBody>
          <a:bodyPr vert="horz" lIns="121917" tIns="60958" rIns="121917" bIns="60958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572"/>
            <a:ext cx="10971372" cy="4527011"/>
          </a:xfrm>
          <a:prstGeom prst="rect">
            <a:avLst/>
          </a:prstGeom>
        </p:spPr>
        <p:txBody>
          <a:bodyPr vert="horz" lIns="121917" tIns="60958" rIns="121917" bIns="60958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2024/7/18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7822"/>
            <a:ext cx="3860297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7822"/>
            <a:ext cx="2844430" cy="365210"/>
          </a:xfrm>
          <a:prstGeom prst="rect">
            <a:avLst/>
          </a:prstGeom>
        </p:spPr>
        <p:txBody>
          <a:bodyPr vert="horz" lIns="121917" tIns="60958" rIns="121917" bIns="60958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ctr" defTabSz="1219200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40.xml"/><Relationship Id="rId13" Type="http://schemas.openxmlformats.org/officeDocument/2006/relationships/tags" Target="../tags/tag45.xml"/><Relationship Id="rId3" Type="http://schemas.openxmlformats.org/officeDocument/2006/relationships/tags" Target="../tags/tag35.xml"/><Relationship Id="rId7" Type="http://schemas.openxmlformats.org/officeDocument/2006/relationships/tags" Target="../tags/tag39.xml"/><Relationship Id="rId12" Type="http://schemas.openxmlformats.org/officeDocument/2006/relationships/tags" Target="../tags/tag44.xml"/><Relationship Id="rId17" Type="http://schemas.openxmlformats.org/officeDocument/2006/relationships/notesSlide" Target="../notesSlides/notesSlide10.xml"/><Relationship Id="rId2" Type="http://schemas.openxmlformats.org/officeDocument/2006/relationships/tags" Target="../tags/tag34.xml"/><Relationship Id="rId16" Type="http://schemas.openxmlformats.org/officeDocument/2006/relationships/slideLayout" Target="../slideLayouts/slideLayout10.xml"/><Relationship Id="rId1" Type="http://schemas.openxmlformats.org/officeDocument/2006/relationships/tags" Target="../tags/tag33.xml"/><Relationship Id="rId6" Type="http://schemas.openxmlformats.org/officeDocument/2006/relationships/tags" Target="../tags/tag38.xml"/><Relationship Id="rId11" Type="http://schemas.openxmlformats.org/officeDocument/2006/relationships/tags" Target="../tags/tag43.xml"/><Relationship Id="rId5" Type="http://schemas.openxmlformats.org/officeDocument/2006/relationships/tags" Target="../tags/tag37.xml"/><Relationship Id="rId15" Type="http://schemas.openxmlformats.org/officeDocument/2006/relationships/tags" Target="../tags/tag47.xml"/><Relationship Id="rId10" Type="http://schemas.openxmlformats.org/officeDocument/2006/relationships/tags" Target="../tags/tag42.xml"/><Relationship Id="rId4" Type="http://schemas.openxmlformats.org/officeDocument/2006/relationships/tags" Target="../tags/tag36.xml"/><Relationship Id="rId9" Type="http://schemas.openxmlformats.org/officeDocument/2006/relationships/tags" Target="../tags/tag41.xml"/><Relationship Id="rId14" Type="http://schemas.openxmlformats.org/officeDocument/2006/relationships/tags" Target="../tags/tag4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tags" Target="../tags/tag55.xml"/><Relationship Id="rId13" Type="http://schemas.openxmlformats.org/officeDocument/2006/relationships/tags" Target="../tags/tag60.xml"/><Relationship Id="rId18" Type="http://schemas.openxmlformats.org/officeDocument/2006/relationships/tags" Target="../tags/tag65.xml"/><Relationship Id="rId26" Type="http://schemas.openxmlformats.org/officeDocument/2006/relationships/image" Target="../media/image7.png"/><Relationship Id="rId3" Type="http://schemas.openxmlformats.org/officeDocument/2006/relationships/tags" Target="../tags/tag50.xml"/><Relationship Id="rId21" Type="http://schemas.openxmlformats.org/officeDocument/2006/relationships/tags" Target="../tags/tag68.xml"/><Relationship Id="rId7" Type="http://schemas.openxmlformats.org/officeDocument/2006/relationships/tags" Target="../tags/tag54.xml"/><Relationship Id="rId12" Type="http://schemas.openxmlformats.org/officeDocument/2006/relationships/tags" Target="../tags/tag59.xml"/><Relationship Id="rId17" Type="http://schemas.openxmlformats.org/officeDocument/2006/relationships/tags" Target="../tags/tag64.xml"/><Relationship Id="rId25" Type="http://schemas.openxmlformats.org/officeDocument/2006/relationships/notesSlide" Target="../notesSlides/notesSlide11.xml"/><Relationship Id="rId2" Type="http://schemas.openxmlformats.org/officeDocument/2006/relationships/tags" Target="../tags/tag49.xml"/><Relationship Id="rId16" Type="http://schemas.openxmlformats.org/officeDocument/2006/relationships/tags" Target="../tags/tag63.xml"/><Relationship Id="rId20" Type="http://schemas.openxmlformats.org/officeDocument/2006/relationships/tags" Target="../tags/tag67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11" Type="http://schemas.openxmlformats.org/officeDocument/2006/relationships/tags" Target="../tags/tag58.xml"/><Relationship Id="rId24" Type="http://schemas.openxmlformats.org/officeDocument/2006/relationships/slideLayout" Target="../slideLayouts/slideLayout10.xml"/><Relationship Id="rId5" Type="http://schemas.openxmlformats.org/officeDocument/2006/relationships/tags" Target="../tags/tag52.xml"/><Relationship Id="rId15" Type="http://schemas.openxmlformats.org/officeDocument/2006/relationships/tags" Target="../tags/tag62.xml"/><Relationship Id="rId23" Type="http://schemas.openxmlformats.org/officeDocument/2006/relationships/tags" Target="../tags/tag70.xml"/><Relationship Id="rId10" Type="http://schemas.openxmlformats.org/officeDocument/2006/relationships/tags" Target="../tags/tag57.xml"/><Relationship Id="rId19" Type="http://schemas.openxmlformats.org/officeDocument/2006/relationships/tags" Target="../tags/tag66.xml"/><Relationship Id="rId4" Type="http://schemas.openxmlformats.org/officeDocument/2006/relationships/tags" Target="../tags/tag51.xml"/><Relationship Id="rId9" Type="http://schemas.openxmlformats.org/officeDocument/2006/relationships/tags" Target="../tags/tag56.xml"/><Relationship Id="rId14" Type="http://schemas.openxmlformats.org/officeDocument/2006/relationships/tags" Target="../tags/tag61.xml"/><Relationship Id="rId22" Type="http://schemas.openxmlformats.org/officeDocument/2006/relationships/tags" Target="../tags/tag6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7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12" Type="http://schemas.openxmlformats.org/officeDocument/2006/relationships/notesSlide" Target="../notesSlides/notesSlide13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76.xml"/><Relationship Id="rId10" Type="http://schemas.openxmlformats.org/officeDocument/2006/relationships/tags" Target="../tags/tag81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tags" Target="../tags/tag89.xml"/><Relationship Id="rId3" Type="http://schemas.openxmlformats.org/officeDocument/2006/relationships/tags" Target="../tags/tag84.xml"/><Relationship Id="rId7" Type="http://schemas.openxmlformats.org/officeDocument/2006/relationships/tags" Target="../tags/tag88.xml"/><Relationship Id="rId12" Type="http://schemas.openxmlformats.org/officeDocument/2006/relationships/notesSlide" Target="../notesSlides/notesSlide14.xml"/><Relationship Id="rId2" Type="http://schemas.openxmlformats.org/officeDocument/2006/relationships/tags" Target="../tags/tag83.xml"/><Relationship Id="rId1" Type="http://schemas.openxmlformats.org/officeDocument/2006/relationships/tags" Target="../tags/tag82.xml"/><Relationship Id="rId6" Type="http://schemas.openxmlformats.org/officeDocument/2006/relationships/tags" Target="../tags/tag87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86.xml"/><Relationship Id="rId10" Type="http://schemas.openxmlformats.org/officeDocument/2006/relationships/tags" Target="../tags/tag91.xml"/><Relationship Id="rId4" Type="http://schemas.openxmlformats.org/officeDocument/2006/relationships/tags" Target="../tags/tag85.xml"/><Relationship Id="rId9" Type="http://schemas.openxmlformats.org/officeDocument/2006/relationships/tags" Target="../tags/tag90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99.xml"/><Relationship Id="rId3" Type="http://schemas.openxmlformats.org/officeDocument/2006/relationships/tags" Target="../tags/tag94.xml"/><Relationship Id="rId7" Type="http://schemas.openxmlformats.org/officeDocument/2006/relationships/tags" Target="../tags/tag98.xml"/><Relationship Id="rId12" Type="http://schemas.openxmlformats.org/officeDocument/2006/relationships/notesSlide" Target="../notesSlides/notesSlide15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6" Type="http://schemas.openxmlformats.org/officeDocument/2006/relationships/tags" Target="../tags/tag97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96.xml"/><Relationship Id="rId10" Type="http://schemas.openxmlformats.org/officeDocument/2006/relationships/tags" Target="../tags/tag101.xml"/><Relationship Id="rId4" Type="http://schemas.openxmlformats.org/officeDocument/2006/relationships/tags" Target="../tags/tag95.xml"/><Relationship Id="rId9" Type="http://schemas.openxmlformats.org/officeDocument/2006/relationships/tags" Target="../tags/tag10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5" Type="http://schemas.openxmlformats.org/officeDocument/2006/relationships/notesSlide" Target="../notesSlides/notesSlide18.xml"/><Relationship Id="rId4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09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notesSlide" Target="../notesSlides/notesSlide2.xml"/><Relationship Id="rId4" Type="http://schemas.openxmlformats.org/officeDocument/2006/relationships/tags" Target="../tags/tag5.xml"/><Relationship Id="rId9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tags" Target="../tags/tag11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6" Type="http://schemas.openxmlformats.org/officeDocument/2006/relationships/tags" Target="../tags/tag126.xml"/><Relationship Id="rId5" Type="http://schemas.openxmlformats.org/officeDocument/2006/relationships/tags" Target="../tags/tag125.xml"/><Relationship Id="rId4" Type="http://schemas.openxmlformats.org/officeDocument/2006/relationships/tags" Target="../tags/tag12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29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5" Type="http://schemas.openxmlformats.org/officeDocument/2006/relationships/tags" Target="../tags/tag131.xml"/><Relationship Id="rId4" Type="http://schemas.openxmlformats.org/officeDocument/2006/relationships/tags" Target="../tags/tag13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135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34.xml"/><Relationship Id="rId1" Type="http://schemas.openxmlformats.org/officeDocument/2006/relationships/tags" Target="../tags/tag133.xml"/><Relationship Id="rId6" Type="http://schemas.openxmlformats.org/officeDocument/2006/relationships/tags" Target="../tags/tag138.xml"/><Relationship Id="rId5" Type="http://schemas.openxmlformats.org/officeDocument/2006/relationships/tags" Target="../tags/tag137.xml"/><Relationship Id="rId4" Type="http://schemas.openxmlformats.org/officeDocument/2006/relationships/tags" Target="../tags/tag13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43.xml"/><Relationship Id="rId4" Type="http://schemas.openxmlformats.org/officeDocument/2006/relationships/tags" Target="../tags/tag14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6" Type="http://schemas.openxmlformats.org/officeDocument/2006/relationships/tags" Target="../tags/tag149.xml"/><Relationship Id="rId5" Type="http://schemas.openxmlformats.org/officeDocument/2006/relationships/tags" Target="../tags/tag148.xml"/><Relationship Id="rId4" Type="http://schemas.openxmlformats.org/officeDocument/2006/relationships/tags" Target="../tags/tag14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6" Type="http://schemas.openxmlformats.org/officeDocument/2006/relationships/tags" Target="../tags/tag155.xml"/><Relationship Id="rId5" Type="http://schemas.openxmlformats.org/officeDocument/2006/relationships/tags" Target="../tags/tag154.xml"/><Relationship Id="rId4" Type="http://schemas.openxmlformats.org/officeDocument/2006/relationships/tags" Target="../tags/tag153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163.xml"/><Relationship Id="rId3" Type="http://schemas.openxmlformats.org/officeDocument/2006/relationships/tags" Target="../tags/tag158.xml"/><Relationship Id="rId7" Type="http://schemas.openxmlformats.org/officeDocument/2006/relationships/tags" Target="../tags/tag162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57.xml"/><Relationship Id="rId1" Type="http://schemas.openxmlformats.org/officeDocument/2006/relationships/tags" Target="../tags/tag156.xml"/><Relationship Id="rId6" Type="http://schemas.openxmlformats.org/officeDocument/2006/relationships/tags" Target="../tags/tag161.xml"/><Relationship Id="rId11" Type="http://schemas.openxmlformats.org/officeDocument/2006/relationships/tags" Target="../tags/tag166.xml"/><Relationship Id="rId5" Type="http://schemas.openxmlformats.org/officeDocument/2006/relationships/tags" Target="../tags/tag160.xml"/><Relationship Id="rId10" Type="http://schemas.openxmlformats.org/officeDocument/2006/relationships/tags" Target="../tags/tag165.xml"/><Relationship Id="rId4" Type="http://schemas.openxmlformats.org/officeDocument/2006/relationships/tags" Target="../tags/tag159.xml"/><Relationship Id="rId9" Type="http://schemas.openxmlformats.org/officeDocument/2006/relationships/tags" Target="../tags/tag164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tags" Target="../tags/tag174.xml"/><Relationship Id="rId3" Type="http://schemas.openxmlformats.org/officeDocument/2006/relationships/tags" Target="../tags/tag169.xml"/><Relationship Id="rId7" Type="http://schemas.openxmlformats.org/officeDocument/2006/relationships/tags" Target="../tags/tag173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6" Type="http://schemas.openxmlformats.org/officeDocument/2006/relationships/tags" Target="../tags/tag172.xml"/><Relationship Id="rId11" Type="http://schemas.openxmlformats.org/officeDocument/2006/relationships/tags" Target="../tags/tag177.xml"/><Relationship Id="rId5" Type="http://schemas.openxmlformats.org/officeDocument/2006/relationships/tags" Target="../tags/tag171.xml"/><Relationship Id="rId10" Type="http://schemas.openxmlformats.org/officeDocument/2006/relationships/tags" Target="../tags/tag176.xml"/><Relationship Id="rId4" Type="http://schemas.openxmlformats.org/officeDocument/2006/relationships/tags" Target="../tags/tag170.xml"/><Relationship Id="rId9" Type="http://schemas.openxmlformats.org/officeDocument/2006/relationships/tags" Target="../tags/tag17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7.xml"/><Relationship Id="rId3" Type="http://schemas.openxmlformats.org/officeDocument/2006/relationships/tags" Target="../tags/tag12.xml"/><Relationship Id="rId7" Type="http://schemas.openxmlformats.org/officeDocument/2006/relationships/tags" Target="../tags/tag16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10" Type="http://schemas.openxmlformats.org/officeDocument/2006/relationships/notesSlide" Target="../notesSlides/notesSlide3.xml"/><Relationship Id="rId4" Type="http://schemas.openxmlformats.org/officeDocument/2006/relationships/tags" Target="../tags/tag13.xml"/><Relationship Id="rId9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80.xml"/><Relationship Id="rId7" Type="http://schemas.openxmlformats.org/officeDocument/2006/relationships/tags" Target="../tags/tag184.xml"/><Relationship Id="rId2" Type="http://schemas.openxmlformats.org/officeDocument/2006/relationships/tags" Target="../tags/tag179.xml"/><Relationship Id="rId1" Type="http://schemas.openxmlformats.org/officeDocument/2006/relationships/tags" Target="../tags/tag178.xml"/><Relationship Id="rId6" Type="http://schemas.openxmlformats.org/officeDocument/2006/relationships/tags" Target="../tags/tag183.xml"/><Relationship Id="rId5" Type="http://schemas.openxmlformats.org/officeDocument/2006/relationships/tags" Target="../tags/tag182.xml"/><Relationship Id="rId4" Type="http://schemas.openxmlformats.org/officeDocument/2006/relationships/tags" Target="../tags/tag181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tags" Target="../tags/tag187.xml"/><Relationship Id="rId7" Type="http://schemas.openxmlformats.org/officeDocument/2006/relationships/tags" Target="../tags/tag191.xml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tags" Target="../tags/tag19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tags" Target="../tags/tag199.xml"/><Relationship Id="rId3" Type="http://schemas.openxmlformats.org/officeDocument/2006/relationships/tags" Target="../tags/tag194.xml"/><Relationship Id="rId7" Type="http://schemas.openxmlformats.org/officeDocument/2006/relationships/tags" Target="../tags/tag198.xml"/><Relationship Id="rId12" Type="http://schemas.openxmlformats.org/officeDocument/2006/relationships/slideLayout" Target="../slideLayouts/slideLayout10.xml"/><Relationship Id="rId2" Type="http://schemas.openxmlformats.org/officeDocument/2006/relationships/tags" Target="../tags/tag193.xml"/><Relationship Id="rId1" Type="http://schemas.openxmlformats.org/officeDocument/2006/relationships/tags" Target="../tags/tag192.xml"/><Relationship Id="rId6" Type="http://schemas.openxmlformats.org/officeDocument/2006/relationships/tags" Target="../tags/tag197.xml"/><Relationship Id="rId11" Type="http://schemas.openxmlformats.org/officeDocument/2006/relationships/tags" Target="../tags/tag202.xml"/><Relationship Id="rId5" Type="http://schemas.openxmlformats.org/officeDocument/2006/relationships/tags" Target="../tags/tag196.xml"/><Relationship Id="rId10" Type="http://schemas.openxmlformats.org/officeDocument/2006/relationships/tags" Target="../tags/tag201.xml"/><Relationship Id="rId4" Type="http://schemas.openxmlformats.org/officeDocument/2006/relationships/tags" Target="../tags/tag195.xml"/><Relationship Id="rId9" Type="http://schemas.openxmlformats.org/officeDocument/2006/relationships/tags" Target="../tags/tag20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205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04.xml"/><Relationship Id="rId1" Type="http://schemas.openxmlformats.org/officeDocument/2006/relationships/tags" Target="../tags/tag203.xml"/><Relationship Id="rId6" Type="http://schemas.openxmlformats.org/officeDocument/2006/relationships/tags" Target="../tags/tag208.xml"/><Relationship Id="rId5" Type="http://schemas.openxmlformats.org/officeDocument/2006/relationships/tags" Target="../tags/tag207.xml"/><Relationship Id="rId4" Type="http://schemas.openxmlformats.org/officeDocument/2006/relationships/tags" Target="../tags/tag20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9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09.xml"/><Relationship Id="rId4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12.xml"/><Relationship Id="rId7" Type="http://schemas.openxmlformats.org/officeDocument/2006/relationships/notesSlide" Target="../notesSlides/notesSlide22.xml"/><Relationship Id="rId2" Type="http://schemas.openxmlformats.org/officeDocument/2006/relationships/tags" Target="../tags/tag211.xml"/><Relationship Id="rId1" Type="http://schemas.openxmlformats.org/officeDocument/2006/relationships/tags" Target="../tags/tag21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14.xml"/><Relationship Id="rId4" Type="http://schemas.openxmlformats.org/officeDocument/2006/relationships/tags" Target="../tags/tag213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tags" Target="../tags/tag217.xml"/><Relationship Id="rId7" Type="http://schemas.openxmlformats.org/officeDocument/2006/relationships/notesSlide" Target="../notesSlides/notesSlide23.xml"/><Relationship Id="rId2" Type="http://schemas.openxmlformats.org/officeDocument/2006/relationships/tags" Target="../tags/tag216.xml"/><Relationship Id="rId1" Type="http://schemas.openxmlformats.org/officeDocument/2006/relationships/tags" Target="../tags/tag21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19.xml"/><Relationship Id="rId4" Type="http://schemas.openxmlformats.org/officeDocument/2006/relationships/tags" Target="../tags/tag21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tags" Target="../tags/tag222.xml"/><Relationship Id="rId7" Type="http://schemas.openxmlformats.org/officeDocument/2006/relationships/notesSlide" Target="../notesSlides/notesSlide24.xml"/><Relationship Id="rId2" Type="http://schemas.openxmlformats.org/officeDocument/2006/relationships/tags" Target="../tags/tag221.xml"/><Relationship Id="rId1" Type="http://schemas.openxmlformats.org/officeDocument/2006/relationships/tags" Target="../tags/tag22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4.xml"/><Relationship Id="rId4" Type="http://schemas.openxmlformats.org/officeDocument/2006/relationships/tags" Target="../tags/tag22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7" Type="http://schemas.openxmlformats.org/officeDocument/2006/relationships/notesSlide" Target="../notesSlides/notesSlide25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29.xml"/><Relationship Id="rId4" Type="http://schemas.openxmlformats.org/officeDocument/2006/relationships/tags" Target="../tags/tag22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tags" Target="../tags/tag232.xml"/><Relationship Id="rId7" Type="http://schemas.openxmlformats.org/officeDocument/2006/relationships/notesSlide" Target="../notesSlides/notesSlide26.xml"/><Relationship Id="rId2" Type="http://schemas.openxmlformats.org/officeDocument/2006/relationships/tags" Target="../tags/tag231.xml"/><Relationship Id="rId1" Type="http://schemas.openxmlformats.org/officeDocument/2006/relationships/tags" Target="../tags/tag230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34.xml"/><Relationship Id="rId4" Type="http://schemas.openxmlformats.org/officeDocument/2006/relationships/tags" Target="../tags/tag23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9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5.xml"/><Relationship Id="rId4" Type="http://schemas.openxmlformats.org/officeDocument/2006/relationships/image" Target="../media/image5.png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29.xml"/><Relationship Id="rId3" Type="http://schemas.openxmlformats.org/officeDocument/2006/relationships/tags" Target="../tags/tag23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37.xml"/><Relationship Id="rId1" Type="http://schemas.openxmlformats.org/officeDocument/2006/relationships/tags" Target="../tags/tag236.xml"/><Relationship Id="rId6" Type="http://schemas.openxmlformats.org/officeDocument/2006/relationships/tags" Target="../tags/tag241.xml"/><Relationship Id="rId5" Type="http://schemas.openxmlformats.org/officeDocument/2006/relationships/tags" Target="../tags/tag240.xml"/><Relationship Id="rId4" Type="http://schemas.openxmlformats.org/officeDocument/2006/relationships/tags" Target="../tags/tag239.xml"/><Relationship Id="rId9" Type="http://schemas.openxmlformats.org/officeDocument/2006/relationships/image" Target="../media/image9.png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tags" Target="../tags/tag249.xml"/><Relationship Id="rId13" Type="http://schemas.openxmlformats.org/officeDocument/2006/relationships/tags" Target="../tags/tag254.xml"/><Relationship Id="rId3" Type="http://schemas.openxmlformats.org/officeDocument/2006/relationships/tags" Target="../tags/tag244.xml"/><Relationship Id="rId7" Type="http://schemas.openxmlformats.org/officeDocument/2006/relationships/tags" Target="../tags/tag248.xml"/><Relationship Id="rId12" Type="http://schemas.openxmlformats.org/officeDocument/2006/relationships/tags" Target="../tags/tag253.xml"/><Relationship Id="rId2" Type="http://schemas.openxmlformats.org/officeDocument/2006/relationships/tags" Target="../tags/tag243.xml"/><Relationship Id="rId1" Type="http://schemas.openxmlformats.org/officeDocument/2006/relationships/tags" Target="../tags/tag242.xml"/><Relationship Id="rId6" Type="http://schemas.openxmlformats.org/officeDocument/2006/relationships/tags" Target="../tags/tag247.xml"/><Relationship Id="rId11" Type="http://schemas.openxmlformats.org/officeDocument/2006/relationships/tags" Target="../tags/tag252.xml"/><Relationship Id="rId5" Type="http://schemas.openxmlformats.org/officeDocument/2006/relationships/tags" Target="../tags/tag246.xml"/><Relationship Id="rId15" Type="http://schemas.openxmlformats.org/officeDocument/2006/relationships/notesSlide" Target="../notesSlides/notesSlide30.xml"/><Relationship Id="rId10" Type="http://schemas.openxmlformats.org/officeDocument/2006/relationships/tags" Target="../tags/tag251.xml"/><Relationship Id="rId4" Type="http://schemas.openxmlformats.org/officeDocument/2006/relationships/tags" Target="../tags/tag245.xml"/><Relationship Id="rId9" Type="http://schemas.openxmlformats.org/officeDocument/2006/relationships/tags" Target="../tags/tag250.xml"/><Relationship Id="rId14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55.xml"/><Relationship Id="rId4" Type="http://schemas.openxmlformats.org/officeDocument/2006/relationships/image" Target="../media/image5.png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2.xml"/><Relationship Id="rId3" Type="http://schemas.openxmlformats.org/officeDocument/2006/relationships/tags" Target="../tags/tag25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57.xml"/><Relationship Id="rId1" Type="http://schemas.openxmlformats.org/officeDocument/2006/relationships/tags" Target="../tags/tag256.xml"/><Relationship Id="rId6" Type="http://schemas.openxmlformats.org/officeDocument/2006/relationships/tags" Target="../tags/tag261.xml"/><Relationship Id="rId5" Type="http://schemas.openxmlformats.org/officeDocument/2006/relationships/tags" Target="../tags/tag260.xml"/><Relationship Id="rId4" Type="http://schemas.openxmlformats.org/officeDocument/2006/relationships/tags" Target="../tags/tag259.xml"/><Relationship Id="rId9" Type="http://schemas.openxmlformats.org/officeDocument/2006/relationships/image" Target="../media/image9.png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3.xml"/><Relationship Id="rId3" Type="http://schemas.openxmlformats.org/officeDocument/2006/relationships/tags" Target="../tags/tag264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6" Type="http://schemas.openxmlformats.org/officeDocument/2006/relationships/tags" Target="../tags/tag267.xml"/><Relationship Id="rId5" Type="http://schemas.openxmlformats.org/officeDocument/2006/relationships/tags" Target="../tags/tag266.xml"/><Relationship Id="rId4" Type="http://schemas.openxmlformats.org/officeDocument/2006/relationships/tags" Target="../tags/tag26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9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8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9.xml"/><Relationship Id="rId4" Type="http://schemas.openxmlformats.org/officeDocument/2006/relationships/tags" Target="../tags/tag2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" Type="http://schemas.openxmlformats.org/officeDocument/2006/relationships/tags" Target="../tags/tag269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73.xml"/><Relationship Id="rId4" Type="http://schemas.openxmlformats.org/officeDocument/2006/relationships/tags" Target="../tags/tag27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tags" Target="../tags/tag276.xml"/><Relationship Id="rId7" Type="http://schemas.openxmlformats.org/officeDocument/2006/relationships/image" Target="../media/image6.png"/><Relationship Id="rId2" Type="http://schemas.openxmlformats.org/officeDocument/2006/relationships/tags" Target="../tags/tag275.xml"/><Relationship Id="rId1" Type="http://schemas.openxmlformats.org/officeDocument/2006/relationships/tags" Target="../tags/tag274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278.xml"/><Relationship Id="rId4" Type="http://schemas.openxmlformats.org/officeDocument/2006/relationships/tags" Target="../tags/tag27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79.xml"/><Relationship Id="rId4" Type="http://schemas.openxmlformats.org/officeDocument/2006/relationships/image" Target="../media/image5.png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7.xml"/><Relationship Id="rId3" Type="http://schemas.openxmlformats.org/officeDocument/2006/relationships/tags" Target="../tags/tag282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81.xml"/><Relationship Id="rId1" Type="http://schemas.openxmlformats.org/officeDocument/2006/relationships/tags" Target="../tags/tag280.xml"/><Relationship Id="rId6" Type="http://schemas.openxmlformats.org/officeDocument/2006/relationships/tags" Target="../tags/tag285.xml"/><Relationship Id="rId5" Type="http://schemas.openxmlformats.org/officeDocument/2006/relationships/tags" Target="../tags/tag284.xml"/><Relationship Id="rId4" Type="http://schemas.openxmlformats.org/officeDocument/2006/relationships/tags" Target="../tags/tag283.xml"/></Relationships>
</file>

<file path=ppt/slides/_rels/slide54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38.xml"/><Relationship Id="rId3" Type="http://schemas.openxmlformats.org/officeDocument/2006/relationships/tags" Target="../tags/tag288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87.xml"/><Relationship Id="rId1" Type="http://schemas.openxmlformats.org/officeDocument/2006/relationships/tags" Target="../tags/tag286.xml"/><Relationship Id="rId6" Type="http://schemas.openxmlformats.org/officeDocument/2006/relationships/tags" Target="../tags/tag291.xml"/><Relationship Id="rId5" Type="http://schemas.openxmlformats.org/officeDocument/2006/relationships/tags" Target="../tags/tag290.xml"/><Relationship Id="rId4" Type="http://schemas.openxmlformats.org/officeDocument/2006/relationships/tags" Target="../tags/tag289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9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92.xml"/><Relationship Id="rId4" Type="http://schemas.openxmlformats.org/officeDocument/2006/relationships/image" Target="../media/image5.png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41.xml"/><Relationship Id="rId3" Type="http://schemas.openxmlformats.org/officeDocument/2006/relationships/tags" Target="../tags/tag295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94.xml"/><Relationship Id="rId1" Type="http://schemas.openxmlformats.org/officeDocument/2006/relationships/tags" Target="../tags/tag293.xml"/><Relationship Id="rId6" Type="http://schemas.openxmlformats.org/officeDocument/2006/relationships/tags" Target="../tags/tag298.xml"/><Relationship Id="rId5" Type="http://schemas.openxmlformats.org/officeDocument/2006/relationships/tags" Target="../tags/tag297.xml"/><Relationship Id="rId4" Type="http://schemas.openxmlformats.org/officeDocument/2006/relationships/tags" Target="../tags/tag296.xml"/><Relationship Id="rId9" Type="http://schemas.openxmlformats.org/officeDocument/2006/relationships/image" Target="../media/image9.png"/></Relationships>
</file>

<file path=ppt/slides/_rels/slide58.xml.rels><?xml version="1.0" encoding="UTF-8" standalone="yes"?>
<Relationships xmlns="http://schemas.openxmlformats.org/package/2006/relationships"><Relationship Id="rId8" Type="http://schemas.openxmlformats.org/officeDocument/2006/relationships/tags" Target="../tags/tag306.xml"/><Relationship Id="rId3" Type="http://schemas.openxmlformats.org/officeDocument/2006/relationships/tags" Target="../tags/tag301.xml"/><Relationship Id="rId7" Type="http://schemas.openxmlformats.org/officeDocument/2006/relationships/tags" Target="../tags/tag305.xml"/><Relationship Id="rId12" Type="http://schemas.openxmlformats.org/officeDocument/2006/relationships/notesSlide" Target="../notesSlides/notesSlide42.xml"/><Relationship Id="rId2" Type="http://schemas.openxmlformats.org/officeDocument/2006/relationships/tags" Target="../tags/tag300.xml"/><Relationship Id="rId1" Type="http://schemas.openxmlformats.org/officeDocument/2006/relationships/tags" Target="../tags/tag299.xml"/><Relationship Id="rId6" Type="http://schemas.openxmlformats.org/officeDocument/2006/relationships/tags" Target="../tags/tag304.xml"/><Relationship Id="rId11" Type="http://schemas.openxmlformats.org/officeDocument/2006/relationships/slideLayout" Target="../slideLayouts/slideLayout10.xml"/><Relationship Id="rId5" Type="http://schemas.openxmlformats.org/officeDocument/2006/relationships/tags" Target="../tags/tag303.xml"/><Relationship Id="rId10" Type="http://schemas.openxmlformats.org/officeDocument/2006/relationships/tags" Target="../tags/tag308.xml"/><Relationship Id="rId4" Type="http://schemas.openxmlformats.org/officeDocument/2006/relationships/tags" Target="../tags/tag302.xml"/><Relationship Id="rId9" Type="http://schemas.openxmlformats.org/officeDocument/2006/relationships/tags" Target="../tags/tag30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9.xml"/><Relationship Id="rId4" Type="http://schemas.openxmlformats.org/officeDocument/2006/relationships/tags" Target="../tags/tag25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310.xml"/><Relationship Id="rId1" Type="http://schemas.openxmlformats.org/officeDocument/2006/relationships/tags" Target="../tags/tag309.xml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4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tags" Target="../tags/tag313.xml"/><Relationship Id="rId2" Type="http://schemas.openxmlformats.org/officeDocument/2006/relationships/tags" Target="../tags/tag312.xml"/><Relationship Id="rId1" Type="http://schemas.openxmlformats.org/officeDocument/2006/relationships/tags" Target="../tags/tag311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45.xml"/><Relationship Id="rId4" Type="http://schemas.openxmlformats.org/officeDocument/2006/relationships/slideLayout" Target="../slideLayouts/slideLayout10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14.xml"/><Relationship Id="rId5" Type="http://schemas.openxmlformats.org/officeDocument/2006/relationships/comments" Target="../comments/comment1.xml"/><Relationship Id="rId4" Type="http://schemas.openxmlformats.org/officeDocument/2006/relationships/image" Target="../media/image10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15.xml"/><Relationship Id="rId4" Type="http://schemas.openxmlformats.org/officeDocument/2006/relationships/image" Target="../media/image11.jpeg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9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317.xml"/><Relationship Id="rId1" Type="http://schemas.openxmlformats.org/officeDocument/2006/relationships/tags" Target="../tags/tag316.xml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49.xml"/></Relationships>
</file>

<file path=ppt/slides/_rels/slide6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tags" Target="../tags/tag320.xml"/><Relationship Id="rId7" Type="http://schemas.openxmlformats.org/officeDocument/2006/relationships/image" Target="../media/image12.png"/><Relationship Id="rId2" Type="http://schemas.openxmlformats.org/officeDocument/2006/relationships/tags" Target="../tags/tag319.xml"/><Relationship Id="rId1" Type="http://schemas.openxmlformats.org/officeDocument/2006/relationships/tags" Target="../tags/tag318.xml"/><Relationship Id="rId6" Type="http://schemas.openxmlformats.org/officeDocument/2006/relationships/notesSlide" Target="../notesSlides/notesSlide50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321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22.xml"/><Relationship Id="rId5" Type="http://schemas.openxmlformats.org/officeDocument/2006/relationships/comments" Target="../comments/comment2.xml"/><Relationship Id="rId4" Type="http://schemas.openxmlformats.org/officeDocument/2006/relationships/image" Target="../media/image10.jpe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23.xml"/><Relationship Id="rId4" Type="http://schemas.openxmlformats.org/officeDocument/2006/relationships/image" Target="../media/image11.jpeg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325.xml"/><Relationship Id="rId1" Type="http://schemas.openxmlformats.org/officeDocument/2006/relationships/tags" Target="../tags/tag324.xml"/><Relationship Id="rId5" Type="http://schemas.openxmlformats.org/officeDocument/2006/relationships/image" Target="../media/image5.png"/><Relationship Id="rId4" Type="http://schemas.openxmlformats.org/officeDocument/2006/relationships/notesSlide" Target="../notesSlides/notesSlide54.xml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tags" Target="../tags/tag328.xml"/><Relationship Id="rId2" Type="http://schemas.openxmlformats.org/officeDocument/2006/relationships/tags" Target="../tags/tag327.xml"/><Relationship Id="rId1" Type="http://schemas.openxmlformats.org/officeDocument/2006/relationships/tags" Target="../tags/tag326.xml"/><Relationship Id="rId6" Type="http://schemas.openxmlformats.org/officeDocument/2006/relationships/image" Target="../media/image6.png"/><Relationship Id="rId5" Type="http://schemas.openxmlformats.org/officeDocument/2006/relationships/notesSlide" Target="../notesSlides/notesSlide55.xml"/><Relationship Id="rId4" Type="http://schemas.openxmlformats.org/officeDocument/2006/relationships/slideLayout" Target="../slideLayouts/slideLayout10.xml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29.xml"/><Relationship Id="rId5" Type="http://schemas.openxmlformats.org/officeDocument/2006/relationships/comments" Target="../comments/comment3.xml"/><Relationship Id="rId4" Type="http://schemas.openxmlformats.org/officeDocument/2006/relationships/image" Target="../media/image10.jpe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30.xml"/><Relationship Id="rId4" Type="http://schemas.openxmlformats.org/officeDocument/2006/relationships/image" Target="../media/image11.jpeg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0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9.xml"/><Relationship Id="rId3" Type="http://schemas.openxmlformats.org/officeDocument/2006/relationships/tags" Target="../tags/tag29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文本框 18"/>
          <p:cNvSpPr txBox="1"/>
          <p:nvPr/>
        </p:nvSpPr>
        <p:spPr>
          <a:xfrm>
            <a:off x="1831975" y="2534285"/>
            <a:ext cx="869696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第</a:t>
            </a:r>
            <a:r>
              <a:rPr lang="en-US" altLang="zh-CN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8</a:t>
            </a:r>
            <a:r>
              <a:rPr lang="zh-CN" altLang="en-US" sz="5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思源黑体 CN Medium" panose="020B0600000000000000" pitchFamily="34" charset="-122"/>
              </a:rPr>
              <a:t>章 模块</a:t>
            </a:r>
          </a:p>
        </p:txBody>
      </p:sp>
      <p:sp>
        <p:nvSpPr>
          <p:cNvPr id="68" name="Rectangle 4"/>
          <p:cNvSpPr txBox="1">
            <a:spLocks noChangeArrowheads="1"/>
          </p:cNvSpPr>
          <p:nvPr/>
        </p:nvSpPr>
        <p:spPr>
          <a:xfrm>
            <a:off x="3192145" y="3861435"/>
            <a:ext cx="5805170" cy="430530"/>
          </a:xfrm>
          <a:prstGeom prst="rect">
            <a:avLst/>
          </a:prstGeom>
        </p:spPr>
        <p:txBody>
          <a:bodyPr vert="horz" lIns="121917" tIns="60958" rIns="121917" bIns="60958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《</a:t>
            </a:r>
            <a:r>
              <a:rPr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Python程序开发案例教程（第2版）</a:t>
            </a:r>
            <a:r>
              <a:rPr lang="zh-CN" altLang="en-US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）</a:t>
            </a:r>
            <a:r>
              <a:rPr lang="en-US" altLang="zh-CN" sz="24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》</a:t>
            </a:r>
            <a:endParaRPr lang="zh-CN" altLang="en-US" sz="24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7302500" y="1569085"/>
            <a:ext cx="40633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1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1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模块分类介绍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模块的概念</a:t>
            </a:r>
          </a:p>
        </p:txBody>
      </p:sp>
      <p:sp>
        <p:nvSpPr>
          <p:cNvPr id="2" name="原创设计师QQ598969553          _3"/>
          <p:cNvSpPr/>
          <p:nvPr>
            <p:custDataLst>
              <p:tags r:id="rId2"/>
            </p:custDataLst>
          </p:nvPr>
        </p:nvSpPr>
        <p:spPr>
          <a:xfrm>
            <a:off x="1139078" y="2925738"/>
            <a:ext cx="2765854" cy="2448272"/>
          </a:xfrm>
          <a:prstGeom prst="roundRect">
            <a:avLst>
              <a:gd name="adj" fmla="val 7349"/>
            </a:avLst>
          </a:prstGeom>
          <a:noFill/>
          <a:ln w="19050">
            <a:solidFill>
              <a:srgbClr val="1369B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7" name="原创设计师QQ598969553          _4"/>
          <p:cNvSpPr/>
          <p:nvPr>
            <p:custDataLst>
              <p:tags r:id="rId3"/>
            </p:custDataLst>
          </p:nvPr>
        </p:nvSpPr>
        <p:spPr>
          <a:xfrm>
            <a:off x="1406064" y="3332417"/>
            <a:ext cx="2231881" cy="175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</a:t>
            </a:r>
            <a:r>
              <a:rPr lang="zh-CN" altLang="en-US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标准库</a:t>
            </a:r>
            <a:r>
              <a:rPr lang="zh-CN" altLang="en-US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中提供的一系列预先编写好的模块，不需要安装，便可以</a:t>
            </a:r>
            <a:r>
              <a:rPr lang="zh-CN" altLang="en-US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直接导入</a:t>
            </a:r>
            <a:r>
              <a:rPr lang="zh-CN" altLang="en-US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程序供开发人员使用。</a:t>
            </a:r>
          </a:p>
        </p:txBody>
      </p:sp>
      <p:sp>
        <p:nvSpPr>
          <p:cNvPr id="12" name="圆角矩形 11"/>
          <p:cNvSpPr/>
          <p:nvPr>
            <p:custDataLst>
              <p:tags r:id="rId4"/>
            </p:custDataLst>
          </p:nvPr>
        </p:nvSpPr>
        <p:spPr>
          <a:xfrm>
            <a:off x="1139079" y="2565699"/>
            <a:ext cx="2765854" cy="576064"/>
          </a:xfrm>
          <a:prstGeom prst="round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9" name="文本"/>
          <p:cNvSpPr/>
          <p:nvPr>
            <p:custDataLst>
              <p:tags r:id="rId5"/>
            </p:custDataLst>
          </p:nvPr>
        </p:nvSpPr>
        <p:spPr>
          <a:xfrm>
            <a:off x="1868061" y="2650363"/>
            <a:ext cx="1307888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内置模块 </a:t>
            </a:r>
          </a:p>
        </p:txBody>
      </p:sp>
      <p:sp>
        <p:nvSpPr>
          <p:cNvPr id="13" name="原创设计师QQ598969553          _3"/>
          <p:cNvSpPr/>
          <p:nvPr>
            <p:custDataLst>
              <p:tags r:id="rId6"/>
            </p:custDataLst>
          </p:nvPr>
        </p:nvSpPr>
        <p:spPr>
          <a:xfrm>
            <a:off x="4891926" y="2925738"/>
            <a:ext cx="2765854" cy="2448272"/>
          </a:xfrm>
          <a:prstGeom prst="roundRect">
            <a:avLst>
              <a:gd name="adj" fmla="val 7349"/>
            </a:avLst>
          </a:prstGeom>
          <a:noFill/>
          <a:ln w="19050">
            <a:solidFill>
              <a:srgbClr val="1369B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原创设计师QQ598969553          _4"/>
          <p:cNvSpPr/>
          <p:nvPr>
            <p:custDataLst>
              <p:tags r:id="rId7"/>
            </p:custDataLst>
          </p:nvPr>
        </p:nvSpPr>
        <p:spPr>
          <a:xfrm>
            <a:off x="5158910" y="3332417"/>
            <a:ext cx="2231881" cy="17596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7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非官方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制作发布的、供给大众使用的</a:t>
            </a:r>
            <a:r>
              <a:rPr lang="en-US" altLang="zh-CN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模块，不能直接导入程序中，</a:t>
            </a:r>
            <a:r>
              <a:rPr lang="zh-CN" altLang="en-US" sz="17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安装成功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方可导入并使用。 </a:t>
            </a:r>
          </a:p>
        </p:txBody>
      </p:sp>
      <p:sp>
        <p:nvSpPr>
          <p:cNvPr id="15" name="圆角矩形 14"/>
          <p:cNvSpPr/>
          <p:nvPr>
            <p:custDataLst>
              <p:tags r:id="rId8"/>
            </p:custDataLst>
          </p:nvPr>
        </p:nvSpPr>
        <p:spPr>
          <a:xfrm>
            <a:off x="4891927" y="2565699"/>
            <a:ext cx="2765854" cy="576063"/>
          </a:xfrm>
          <a:prstGeom prst="round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10" name="文本"/>
          <p:cNvSpPr/>
          <p:nvPr>
            <p:custDataLst>
              <p:tags r:id="rId9"/>
            </p:custDataLst>
          </p:nvPr>
        </p:nvSpPr>
        <p:spPr>
          <a:xfrm>
            <a:off x="5533647" y="2645502"/>
            <a:ext cx="1482409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第三方模块 </a:t>
            </a:r>
          </a:p>
        </p:txBody>
      </p:sp>
      <p:sp>
        <p:nvSpPr>
          <p:cNvPr id="17" name="原创设计师QQ598969553          _3"/>
          <p:cNvSpPr/>
          <p:nvPr>
            <p:custDataLst>
              <p:tags r:id="rId10"/>
            </p:custDataLst>
          </p:nvPr>
        </p:nvSpPr>
        <p:spPr>
          <a:xfrm>
            <a:off x="8644778" y="2925738"/>
            <a:ext cx="2765854" cy="2448272"/>
          </a:xfrm>
          <a:prstGeom prst="roundRect">
            <a:avLst>
              <a:gd name="adj" fmla="val 7349"/>
            </a:avLst>
          </a:prstGeom>
          <a:noFill/>
          <a:ln w="19050">
            <a:solidFill>
              <a:srgbClr val="1369B2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原创设计师QQ598969553          _4"/>
          <p:cNvSpPr/>
          <p:nvPr>
            <p:custDataLst>
              <p:tags r:id="rId11"/>
            </p:custDataLst>
          </p:nvPr>
        </p:nvSpPr>
        <p:spPr>
          <a:xfrm>
            <a:off x="8911764" y="3610142"/>
            <a:ext cx="2231881" cy="1079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开发人员</a:t>
            </a:r>
            <a:r>
              <a:rPr lang="zh-CN" altLang="en-US" sz="17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自行编写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的、存放功能性代码的“</a:t>
            </a:r>
            <a:r>
              <a:rPr lang="en-US" altLang="zh-CN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.py”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文件。</a:t>
            </a:r>
          </a:p>
        </p:txBody>
      </p:sp>
      <p:sp>
        <p:nvSpPr>
          <p:cNvPr id="19" name="圆角矩形 18"/>
          <p:cNvSpPr/>
          <p:nvPr>
            <p:custDataLst>
              <p:tags r:id="rId12"/>
            </p:custDataLst>
          </p:nvPr>
        </p:nvSpPr>
        <p:spPr>
          <a:xfrm>
            <a:off x="8644779" y="2565699"/>
            <a:ext cx="2765854" cy="576063"/>
          </a:xfrm>
          <a:prstGeom prst="roundRect">
            <a:avLst>
              <a:gd name="adj" fmla="val 0"/>
            </a:avLst>
          </a:prstGeom>
          <a:solidFill>
            <a:srgbClr val="1369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sp>
        <p:nvSpPr>
          <p:cNvPr id="20" name="文本"/>
          <p:cNvSpPr/>
          <p:nvPr>
            <p:custDataLst>
              <p:tags r:id="rId13"/>
            </p:custDataLst>
          </p:nvPr>
        </p:nvSpPr>
        <p:spPr>
          <a:xfrm>
            <a:off x="9290717" y="2653675"/>
            <a:ext cx="1473973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zh-CN" altLang="en-US" sz="200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自定义模块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22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23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3.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模块的好处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模块的概念</a:t>
            </a:r>
          </a:p>
        </p:txBody>
      </p:sp>
      <p:sp>
        <p:nvSpPr>
          <p:cNvPr id="45" name="任意多边形 44"/>
          <p:cNvSpPr/>
          <p:nvPr>
            <p:custDataLst>
              <p:tags r:id="rId2"/>
            </p:custDataLst>
          </p:nvPr>
        </p:nvSpPr>
        <p:spPr>
          <a:xfrm>
            <a:off x="1445621" y="2072313"/>
            <a:ext cx="3436988" cy="1252341"/>
          </a:xfrm>
          <a:custGeom>
            <a:avLst/>
            <a:gdLst>
              <a:gd name="connsiteX0" fmla="*/ 0 w 3032344"/>
              <a:gd name="connsiteY0" fmla="*/ 0 h 1104900"/>
              <a:gd name="connsiteX1" fmla="*/ 3031906 w 3032344"/>
              <a:gd name="connsiteY1" fmla="*/ 0 h 1104900"/>
              <a:gd name="connsiteX2" fmla="*/ 2755900 w 3032344"/>
              <a:gd name="connsiteY2" fmla="*/ 552012 h 1104900"/>
              <a:gd name="connsiteX3" fmla="*/ 3032344 w 3032344"/>
              <a:gd name="connsiteY3" fmla="*/ 1104900 h 1104900"/>
              <a:gd name="connsiteX4" fmla="*/ 0 w 3032344"/>
              <a:gd name="connsiteY4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2344" h="1104900">
                <a:moveTo>
                  <a:pt x="0" y="0"/>
                </a:moveTo>
                <a:lnTo>
                  <a:pt x="3031906" y="0"/>
                </a:lnTo>
                <a:lnTo>
                  <a:pt x="2755900" y="552012"/>
                </a:lnTo>
                <a:lnTo>
                  <a:pt x="3032344" y="1104900"/>
                </a:lnTo>
                <a:lnTo>
                  <a:pt x="0" y="1104900"/>
                </a:lnTo>
                <a:close/>
              </a:path>
            </a:pathLst>
          </a:custGeom>
          <a:solidFill>
            <a:srgbClr val="1F74AD"/>
          </a:solidFill>
        </p:spPr>
        <p:txBody>
          <a:bodyPr rot="0" spcFirstLastPara="0" vertOverflow="overflow" horzOverflow="overflow" vert="horz" wrap="square" lIns="144000" tIns="45720" rIns="288000" bIns="4572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da-DK" altLang="zh-CN" dirty="0">
              <a:solidFill>
                <a:sysClr val="window" lastClr="FFFFFF"/>
              </a:solidFill>
            </a:endParaRPr>
          </a:p>
        </p:txBody>
      </p:sp>
      <p:sp>
        <p:nvSpPr>
          <p:cNvPr id="46" name="六边形 45"/>
          <p:cNvSpPr/>
          <p:nvPr>
            <p:custDataLst>
              <p:tags r:id="rId3"/>
            </p:custDataLst>
          </p:nvPr>
        </p:nvSpPr>
        <p:spPr>
          <a:xfrm>
            <a:off x="4569276" y="2071817"/>
            <a:ext cx="1453867" cy="1253334"/>
          </a:xfrm>
          <a:prstGeom prst="hexagon">
            <a:avLst/>
          </a:prstGeom>
          <a:solidFill>
            <a:sysClr val="window" lastClr="FFFFFF">
              <a:lumMod val="95000"/>
            </a:sysClr>
          </a:solidFill>
          <a:ln>
            <a:noFill/>
          </a:ln>
          <a:effectLst>
            <a:innerShdw blurRad="114300">
              <a:srgbClr val="979A9C"/>
            </a:innerShdw>
          </a:effectLst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en-US" altLang="zh-CN" b="1" dirty="0">
              <a:solidFill>
                <a:srgbClr val="1F74AD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47" name="图片 46"/>
          <p:cNvPicPr/>
          <p:nvPr>
            <p:custDataLst>
              <p:tags r:id="rId4"/>
            </p:custDataLst>
          </p:nvPr>
        </p:nvPicPr>
        <p:blipFill rotWithShape="1">
          <a:blip r:embed="rId26"/>
          <a:srcRect/>
          <a:stretch>
            <a:fillRect/>
          </a:stretch>
        </p:blipFill>
        <p:spPr>
          <a:xfrm rot="5400000" flipH="1" flipV="1">
            <a:off x="266792" y="2653195"/>
            <a:ext cx="2448236" cy="90578"/>
          </a:xfrm>
          <a:prstGeom prst="rect">
            <a:avLst/>
          </a:prstGeom>
        </p:spPr>
      </p:pic>
      <p:sp>
        <p:nvSpPr>
          <p:cNvPr id="48" name="任意多边形 47"/>
          <p:cNvSpPr/>
          <p:nvPr>
            <p:custDataLst>
              <p:tags r:id="rId5"/>
            </p:custDataLst>
          </p:nvPr>
        </p:nvSpPr>
        <p:spPr>
          <a:xfrm flipH="1">
            <a:off x="7034124" y="2806784"/>
            <a:ext cx="3436988" cy="1252341"/>
          </a:xfrm>
          <a:custGeom>
            <a:avLst/>
            <a:gdLst>
              <a:gd name="connsiteX0" fmla="*/ 0 w 3032344"/>
              <a:gd name="connsiteY0" fmla="*/ 0 h 1104900"/>
              <a:gd name="connsiteX1" fmla="*/ 3031906 w 3032344"/>
              <a:gd name="connsiteY1" fmla="*/ 0 h 1104900"/>
              <a:gd name="connsiteX2" fmla="*/ 2755900 w 3032344"/>
              <a:gd name="connsiteY2" fmla="*/ 552012 h 1104900"/>
              <a:gd name="connsiteX3" fmla="*/ 3032344 w 3032344"/>
              <a:gd name="connsiteY3" fmla="*/ 1104900 h 1104900"/>
              <a:gd name="connsiteX4" fmla="*/ 0 w 3032344"/>
              <a:gd name="connsiteY4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2344" h="1104900">
                <a:moveTo>
                  <a:pt x="0" y="0"/>
                </a:moveTo>
                <a:lnTo>
                  <a:pt x="3031906" y="0"/>
                </a:lnTo>
                <a:lnTo>
                  <a:pt x="2755900" y="552012"/>
                </a:lnTo>
                <a:lnTo>
                  <a:pt x="3032344" y="1104900"/>
                </a:lnTo>
                <a:lnTo>
                  <a:pt x="0" y="1104900"/>
                </a:lnTo>
                <a:close/>
              </a:path>
            </a:pathLst>
          </a:custGeom>
          <a:solidFill>
            <a:srgbClr val="3498DB"/>
          </a:solidFill>
        </p:spPr>
        <p:txBody>
          <a:bodyPr rot="0" spcFirstLastPara="0" vertOverflow="overflow" horzOverflow="overflow" vert="horz" wrap="square" lIns="288000" tIns="45720" rIns="144000" bIns="4572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da-DK" altLang="zh-CN" dirty="0">
              <a:solidFill>
                <a:sysClr val="window" lastClr="FFFFFF"/>
              </a:solidFill>
            </a:endParaRPr>
          </a:p>
        </p:txBody>
      </p:sp>
      <p:sp>
        <p:nvSpPr>
          <p:cNvPr id="49" name="六边形 48"/>
          <p:cNvSpPr/>
          <p:nvPr>
            <p:custDataLst>
              <p:tags r:id="rId6"/>
            </p:custDataLst>
          </p:nvPr>
        </p:nvSpPr>
        <p:spPr>
          <a:xfrm flipH="1">
            <a:off x="5893590" y="2806287"/>
            <a:ext cx="1453867" cy="1253334"/>
          </a:xfrm>
          <a:prstGeom prst="hexagon">
            <a:avLst/>
          </a:prstGeom>
          <a:solidFill>
            <a:sysClr val="window" lastClr="FFFFFF">
              <a:lumMod val="95000"/>
            </a:sysClr>
          </a:solidFill>
          <a:ln>
            <a:noFill/>
          </a:ln>
          <a:effectLst>
            <a:innerShdw blurRad="114300">
              <a:srgbClr val="979A9C"/>
            </a:innerShdw>
          </a:effectLst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en-US" altLang="zh-CN" b="1" dirty="0">
              <a:solidFill>
                <a:srgbClr val="3498DB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50" name="图片 49"/>
          <p:cNvPicPr/>
          <p:nvPr>
            <p:custDataLst>
              <p:tags r:id="rId7"/>
            </p:custDataLst>
          </p:nvPr>
        </p:nvPicPr>
        <p:blipFill rotWithShape="1">
          <a:blip r:embed="rId26"/>
          <a:srcRect/>
          <a:stretch>
            <a:fillRect/>
          </a:stretch>
        </p:blipFill>
        <p:spPr>
          <a:xfrm rot="16200000" flipV="1">
            <a:off x="9201705" y="3387665"/>
            <a:ext cx="2448236" cy="90578"/>
          </a:xfrm>
          <a:prstGeom prst="rect">
            <a:avLst/>
          </a:prstGeom>
        </p:spPr>
      </p:pic>
      <p:sp>
        <p:nvSpPr>
          <p:cNvPr id="51" name="任意多边形 50"/>
          <p:cNvSpPr/>
          <p:nvPr>
            <p:custDataLst>
              <p:tags r:id="rId8"/>
            </p:custDataLst>
          </p:nvPr>
        </p:nvSpPr>
        <p:spPr>
          <a:xfrm>
            <a:off x="1445621" y="3541255"/>
            <a:ext cx="3436988" cy="1252341"/>
          </a:xfrm>
          <a:custGeom>
            <a:avLst/>
            <a:gdLst>
              <a:gd name="connsiteX0" fmla="*/ 0 w 3032344"/>
              <a:gd name="connsiteY0" fmla="*/ 0 h 1104900"/>
              <a:gd name="connsiteX1" fmla="*/ 3031906 w 3032344"/>
              <a:gd name="connsiteY1" fmla="*/ 0 h 1104900"/>
              <a:gd name="connsiteX2" fmla="*/ 2755900 w 3032344"/>
              <a:gd name="connsiteY2" fmla="*/ 552012 h 1104900"/>
              <a:gd name="connsiteX3" fmla="*/ 3032344 w 3032344"/>
              <a:gd name="connsiteY3" fmla="*/ 1104900 h 1104900"/>
              <a:gd name="connsiteX4" fmla="*/ 0 w 3032344"/>
              <a:gd name="connsiteY4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2344" h="1104900">
                <a:moveTo>
                  <a:pt x="0" y="0"/>
                </a:moveTo>
                <a:lnTo>
                  <a:pt x="3031906" y="0"/>
                </a:lnTo>
                <a:lnTo>
                  <a:pt x="2755900" y="552012"/>
                </a:lnTo>
                <a:lnTo>
                  <a:pt x="3032344" y="1104900"/>
                </a:lnTo>
                <a:lnTo>
                  <a:pt x="0" y="1104900"/>
                </a:lnTo>
                <a:close/>
              </a:path>
            </a:pathLst>
          </a:custGeom>
          <a:solidFill>
            <a:srgbClr val="1AA3AA"/>
          </a:solidFill>
        </p:spPr>
        <p:txBody>
          <a:bodyPr rot="0" spcFirstLastPara="0" vertOverflow="overflow" horzOverflow="overflow" vert="horz" wrap="square" lIns="144000" tIns="45720" rIns="288000" bIns="4572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da-DK" altLang="zh-CN" dirty="0">
              <a:solidFill>
                <a:sysClr val="window" lastClr="FFFFFF"/>
              </a:solidFill>
            </a:endParaRPr>
          </a:p>
        </p:txBody>
      </p:sp>
      <p:sp>
        <p:nvSpPr>
          <p:cNvPr id="52" name="六边形 51"/>
          <p:cNvSpPr/>
          <p:nvPr>
            <p:custDataLst>
              <p:tags r:id="rId9"/>
            </p:custDataLst>
          </p:nvPr>
        </p:nvSpPr>
        <p:spPr>
          <a:xfrm>
            <a:off x="4569276" y="3540758"/>
            <a:ext cx="1453867" cy="1253334"/>
          </a:xfrm>
          <a:prstGeom prst="hexagon">
            <a:avLst/>
          </a:prstGeom>
          <a:solidFill>
            <a:sysClr val="window" lastClr="FFFFFF">
              <a:lumMod val="95000"/>
            </a:sysClr>
          </a:solidFill>
          <a:ln>
            <a:noFill/>
          </a:ln>
          <a:effectLst>
            <a:innerShdw blurRad="114300">
              <a:srgbClr val="979A9C"/>
            </a:innerShdw>
          </a:effectLst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en-US" altLang="zh-CN" b="1" dirty="0">
              <a:solidFill>
                <a:srgbClr val="1AA3AA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53" name="图片 52"/>
          <p:cNvPicPr/>
          <p:nvPr>
            <p:custDataLst>
              <p:tags r:id="rId10"/>
            </p:custDataLst>
          </p:nvPr>
        </p:nvPicPr>
        <p:blipFill rotWithShape="1">
          <a:blip r:embed="rId26"/>
          <a:srcRect/>
          <a:stretch>
            <a:fillRect/>
          </a:stretch>
        </p:blipFill>
        <p:spPr>
          <a:xfrm rot="5400000" flipH="1" flipV="1">
            <a:off x="266792" y="4122136"/>
            <a:ext cx="2448236" cy="90578"/>
          </a:xfrm>
          <a:prstGeom prst="rect">
            <a:avLst/>
          </a:prstGeom>
        </p:spPr>
      </p:pic>
      <p:sp>
        <p:nvSpPr>
          <p:cNvPr id="54" name="任意多边形 53"/>
          <p:cNvSpPr/>
          <p:nvPr>
            <p:custDataLst>
              <p:tags r:id="rId11"/>
            </p:custDataLst>
          </p:nvPr>
        </p:nvSpPr>
        <p:spPr>
          <a:xfrm flipH="1">
            <a:off x="7034124" y="4275726"/>
            <a:ext cx="3436988" cy="1252341"/>
          </a:xfrm>
          <a:custGeom>
            <a:avLst/>
            <a:gdLst>
              <a:gd name="connsiteX0" fmla="*/ 0 w 3032344"/>
              <a:gd name="connsiteY0" fmla="*/ 0 h 1104900"/>
              <a:gd name="connsiteX1" fmla="*/ 3031906 w 3032344"/>
              <a:gd name="connsiteY1" fmla="*/ 0 h 1104900"/>
              <a:gd name="connsiteX2" fmla="*/ 2755900 w 3032344"/>
              <a:gd name="connsiteY2" fmla="*/ 552012 h 1104900"/>
              <a:gd name="connsiteX3" fmla="*/ 3032344 w 3032344"/>
              <a:gd name="connsiteY3" fmla="*/ 1104900 h 1104900"/>
              <a:gd name="connsiteX4" fmla="*/ 0 w 3032344"/>
              <a:gd name="connsiteY4" fmla="*/ 1104900 h 1104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032344" h="1104900">
                <a:moveTo>
                  <a:pt x="0" y="0"/>
                </a:moveTo>
                <a:lnTo>
                  <a:pt x="3031906" y="0"/>
                </a:lnTo>
                <a:lnTo>
                  <a:pt x="2755900" y="552012"/>
                </a:lnTo>
                <a:lnTo>
                  <a:pt x="3032344" y="1104900"/>
                </a:lnTo>
                <a:lnTo>
                  <a:pt x="0" y="1104900"/>
                </a:lnTo>
                <a:close/>
              </a:path>
            </a:pathLst>
          </a:custGeom>
          <a:solidFill>
            <a:srgbClr val="69A35B"/>
          </a:solidFill>
        </p:spPr>
        <p:txBody>
          <a:bodyPr rot="0" spcFirstLastPara="0" vertOverflow="overflow" horzOverflow="overflow" vert="horz" wrap="square" lIns="288000" tIns="45720" rIns="144000" bIns="4572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da-DK" altLang="zh-CN" dirty="0">
              <a:solidFill>
                <a:sysClr val="window" lastClr="FFFFFF"/>
              </a:solidFill>
            </a:endParaRPr>
          </a:p>
        </p:txBody>
      </p:sp>
      <p:sp>
        <p:nvSpPr>
          <p:cNvPr id="55" name="六边形 54"/>
          <p:cNvSpPr/>
          <p:nvPr>
            <p:custDataLst>
              <p:tags r:id="rId12"/>
            </p:custDataLst>
          </p:nvPr>
        </p:nvSpPr>
        <p:spPr>
          <a:xfrm flipH="1">
            <a:off x="5893590" y="4275229"/>
            <a:ext cx="1453867" cy="1253334"/>
          </a:xfrm>
          <a:prstGeom prst="hexagon">
            <a:avLst/>
          </a:prstGeom>
          <a:solidFill>
            <a:sysClr val="window" lastClr="FFFFFF">
              <a:lumMod val="95000"/>
            </a:sysClr>
          </a:solidFill>
          <a:ln>
            <a:noFill/>
          </a:ln>
          <a:effectLst>
            <a:innerShdw blurRad="114300">
              <a:srgbClr val="979A9C"/>
            </a:innerShdw>
          </a:effectLst>
        </p:spPr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lstStyle/>
          <a:p>
            <a:pPr algn="just">
              <a:lnSpc>
                <a:spcPct val="130000"/>
              </a:lnSpc>
            </a:pPr>
            <a:endParaRPr lang="en-US" altLang="zh-CN" b="1" dirty="0">
              <a:solidFill>
                <a:srgbClr val="69A35B">
                  <a:lumMod val="75000"/>
                </a:srgbClr>
              </a:solidFill>
              <a:latin typeface="Arial" panose="020B0604020202020204" pitchFamily="34" charset="0"/>
              <a:ea typeface="微软雅黑" panose="020B0503020204020204" pitchFamily="34" charset="-122"/>
              <a:cs typeface="+mn-ea"/>
            </a:endParaRPr>
          </a:p>
        </p:txBody>
      </p:sp>
      <p:pic>
        <p:nvPicPr>
          <p:cNvPr id="56" name="图片 55"/>
          <p:cNvPicPr/>
          <p:nvPr>
            <p:custDataLst>
              <p:tags r:id="rId13"/>
            </p:custDataLst>
          </p:nvPr>
        </p:nvPicPr>
        <p:blipFill rotWithShape="1">
          <a:blip r:embed="rId26"/>
          <a:srcRect/>
          <a:stretch>
            <a:fillRect/>
          </a:stretch>
        </p:blipFill>
        <p:spPr>
          <a:xfrm rot="16200000" flipV="1">
            <a:off x="9201705" y="4856607"/>
            <a:ext cx="2448236" cy="90578"/>
          </a:xfrm>
          <a:prstGeom prst="rect">
            <a:avLst/>
          </a:prstGeom>
        </p:spPr>
      </p:pic>
      <p:sp>
        <p:nvSpPr>
          <p:cNvPr id="57" name="文本框 56"/>
          <p:cNvSpPr txBox="1"/>
          <p:nvPr>
            <p:custDataLst>
              <p:tags r:id="rId14"/>
            </p:custDataLst>
          </p:nvPr>
        </p:nvSpPr>
        <p:spPr>
          <a:xfrm>
            <a:off x="4808816" y="2297309"/>
            <a:ext cx="974786" cy="80234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/>
          </a:bodyPr>
          <a:lstStyle/>
          <a:p>
            <a:pPr algn="ctr"/>
            <a:r>
              <a:rPr lang="zh-CN" altLang="en-US" sz="2000" b="1">
                <a:solidFill>
                  <a:srgbClr val="1F74AD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代码的重用</a:t>
            </a:r>
          </a:p>
        </p:txBody>
      </p:sp>
      <p:sp>
        <p:nvSpPr>
          <p:cNvPr id="58" name="文本框 57"/>
          <p:cNvSpPr txBox="1"/>
          <p:nvPr>
            <p:custDataLst>
              <p:tags r:id="rId15"/>
            </p:custDataLst>
          </p:nvPr>
        </p:nvSpPr>
        <p:spPr>
          <a:xfrm>
            <a:off x="4808816" y="3766251"/>
            <a:ext cx="974786" cy="80234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 fontScale="77500" lnSpcReduction="10000"/>
          </a:bodyPr>
          <a:lstStyle/>
          <a:p>
            <a:pPr algn="ctr"/>
            <a:r>
              <a:rPr lang="zh-CN" altLang="en-US" sz="2000" b="1">
                <a:solidFill>
                  <a:srgbClr val="1AA3AA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代码的组织和结构化</a:t>
            </a:r>
          </a:p>
        </p:txBody>
      </p:sp>
      <p:sp>
        <p:nvSpPr>
          <p:cNvPr id="59" name="文本框 58"/>
          <p:cNvSpPr txBox="1"/>
          <p:nvPr>
            <p:custDataLst>
              <p:tags r:id="rId16"/>
            </p:custDataLst>
          </p:nvPr>
        </p:nvSpPr>
        <p:spPr>
          <a:xfrm>
            <a:off x="6133131" y="3031780"/>
            <a:ext cx="974786" cy="80234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 fontScale="77500" lnSpcReduction="10000"/>
          </a:bodyPr>
          <a:lstStyle/>
          <a:p>
            <a:pPr algn="ctr"/>
            <a:r>
              <a:rPr lang="zh-CN" altLang="en-US" sz="2000" b="1">
                <a:solidFill>
                  <a:srgbClr val="3498DB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提供额外的功能和工具</a:t>
            </a:r>
          </a:p>
        </p:txBody>
      </p:sp>
      <p:sp>
        <p:nvSpPr>
          <p:cNvPr id="60" name="文本框 59"/>
          <p:cNvSpPr txBox="1"/>
          <p:nvPr>
            <p:custDataLst>
              <p:tags r:id="rId17"/>
            </p:custDataLst>
          </p:nvPr>
        </p:nvSpPr>
        <p:spPr>
          <a:xfrm>
            <a:off x="6133131" y="4500722"/>
            <a:ext cx="974786" cy="802348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 fontScale="77500" lnSpcReduction="10000"/>
          </a:bodyPr>
          <a:lstStyle/>
          <a:p>
            <a:pPr algn="ctr"/>
            <a:r>
              <a:rPr lang="zh-CN" altLang="en-US" sz="2000" b="1">
                <a:solidFill>
                  <a:srgbClr val="69A35B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社区和生态系统支持</a:t>
            </a:r>
          </a:p>
        </p:txBody>
      </p:sp>
      <p:sp>
        <p:nvSpPr>
          <p:cNvPr id="61" name="文本框 60"/>
          <p:cNvSpPr txBox="1"/>
          <p:nvPr>
            <p:custDataLst>
              <p:tags r:id="rId18"/>
            </p:custDataLst>
          </p:nvPr>
        </p:nvSpPr>
        <p:spPr>
          <a:xfrm>
            <a:off x="1666990" y="2155592"/>
            <a:ext cx="2994250" cy="108578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/>
          </a:bodyPr>
          <a:lstStyle/>
          <a:p>
            <a:pPr algn="l"/>
            <a:r>
              <a:rPr lang="zh-CN" altLang="en-US" sz="140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模块可以将相关的函数、变量和类定义封装成独立的单元</a:t>
            </a:r>
          </a:p>
        </p:txBody>
      </p:sp>
      <p:sp>
        <p:nvSpPr>
          <p:cNvPr id="62" name="文本框 61"/>
          <p:cNvSpPr txBox="1"/>
          <p:nvPr>
            <p:custDataLst>
              <p:tags r:id="rId19"/>
            </p:custDataLst>
          </p:nvPr>
        </p:nvSpPr>
        <p:spPr>
          <a:xfrm>
            <a:off x="1666990" y="3624533"/>
            <a:ext cx="2994250" cy="108578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/>
          </a:bodyPr>
          <a:lstStyle/>
          <a:p>
            <a:pPr algn="l"/>
            <a:r>
              <a:rPr lang="zh-CN" altLang="en-US" sz="140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模块提供了一种组织代码的机制，将相关的代码组织成一个独立的单元，有效提升代码的组织性和结构化</a:t>
            </a:r>
          </a:p>
        </p:txBody>
      </p:sp>
      <p:sp>
        <p:nvSpPr>
          <p:cNvPr id="63" name="文本框 62"/>
          <p:cNvSpPr txBox="1"/>
          <p:nvPr>
            <p:custDataLst>
              <p:tags r:id="rId20"/>
            </p:custDataLst>
          </p:nvPr>
        </p:nvSpPr>
        <p:spPr>
          <a:xfrm>
            <a:off x="7255493" y="2890062"/>
            <a:ext cx="2994250" cy="108578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/>
          </a:bodyPr>
          <a:lstStyle/>
          <a:p>
            <a:pPr algn="l"/>
            <a:r>
              <a:rPr lang="zh-CN" altLang="en-US" sz="140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Python提供了丰富的内置模块和第三方模块</a:t>
            </a:r>
          </a:p>
        </p:txBody>
      </p:sp>
      <p:sp>
        <p:nvSpPr>
          <p:cNvPr id="64" name="文本框 63"/>
          <p:cNvSpPr txBox="1"/>
          <p:nvPr>
            <p:custDataLst>
              <p:tags r:id="rId21"/>
            </p:custDataLst>
          </p:nvPr>
        </p:nvSpPr>
        <p:spPr>
          <a:xfrm>
            <a:off x="7255493" y="4359004"/>
            <a:ext cx="2994250" cy="1085784"/>
          </a:xfrm>
          <a:prstGeom prst="rect">
            <a:avLst/>
          </a:prstGeom>
          <a:noFill/>
        </p:spPr>
        <p:txBody>
          <a:bodyPr wrap="square" lIns="90000" tIns="46800" rIns="90000" bIns="46800" rtlCol="0" anchor="ctr">
            <a:normAutofit/>
          </a:bodyPr>
          <a:lstStyle/>
          <a:p>
            <a:pPr algn="l"/>
            <a:r>
              <a:rPr lang="zh-CN" altLang="en-US" sz="1400">
                <a:solidFill>
                  <a:sysClr val="window" lastClr="FFFFFF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Python拥有庞大的开发者社区和活跃的生态系统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428921"/>
            <a:ext cx="498348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模块的导入方式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，能够通过import和from...import...语句导入模块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9" name="同侧圆角矩形 3"/>
            <p:cNvSpPr/>
            <p:nvPr>
              <p:custDataLst>
                <p:tags r:id="rId9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import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语句导入模块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1414686" y="1989634"/>
            <a:ext cx="9289032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 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语句支持一次导入</a:t>
            </a:r>
            <a:r>
              <a:rPr lang="zh-CN" altLang="en-US" sz="18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一个模块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，也支持一次导入</a:t>
            </a:r>
            <a:r>
              <a:rPr lang="zh-CN" altLang="en-US" sz="180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多个模块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 </a:t>
            </a:r>
          </a:p>
        </p:txBody>
      </p:sp>
      <p:sp>
        <p:nvSpPr>
          <p:cNvPr id="5" name="矩形 4"/>
          <p:cNvSpPr/>
          <p:nvPr>
            <p:custDataLst>
              <p:tags r:id="rId3"/>
            </p:custDataLst>
          </p:nvPr>
        </p:nvSpPr>
        <p:spPr bwMode="auto">
          <a:xfrm>
            <a:off x="2477770" y="4005858"/>
            <a:ext cx="8225949" cy="131040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alt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time </a:t>
            </a:r>
            <a:r>
              <a:rPr lang="zh-CN" altLang="en-US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                                     </a:t>
            </a:r>
            <a:r>
              <a:rPr lang="zh-CN" alt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# 导入一个模块 </a:t>
            </a:r>
            <a:endParaRPr lang="en-US" altLang="zh-CN" sz="1800" kern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random, time </a:t>
            </a:r>
            <a:r>
              <a:rPr lang="zh-CN" altLang="en-US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                      </a:t>
            </a:r>
            <a:r>
              <a:rPr lang="en-US" alt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# </a:t>
            </a:r>
            <a:r>
              <a:rPr lang="zh-CN" altLang="en-US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导入多个模块 </a:t>
            </a:r>
          </a:p>
        </p:txBody>
      </p:sp>
      <p:sp>
        <p:nvSpPr>
          <p:cNvPr id="15" name="文本框 14"/>
          <p:cNvSpPr txBox="1"/>
          <p:nvPr>
            <p:custDataLst>
              <p:tags r:id="rId4"/>
            </p:custDataLst>
          </p:nvPr>
        </p:nvSpPr>
        <p:spPr>
          <a:xfrm>
            <a:off x="1716654" y="4245562"/>
            <a:ext cx="4924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示</a:t>
            </a:r>
            <a:endParaRPr lang="en-US" altLang="zh-CN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</a:p>
        </p:txBody>
      </p:sp>
      <p:grpSp>
        <p:nvGrpSpPr>
          <p:cNvPr id="16" name="组合 15"/>
          <p:cNvGrpSpPr/>
          <p:nvPr/>
        </p:nvGrpSpPr>
        <p:grpSpPr>
          <a:xfrm>
            <a:off x="1558702" y="2991220"/>
            <a:ext cx="9145016" cy="808013"/>
            <a:chOff x="1143691" y="2082765"/>
            <a:chExt cx="9145016" cy="808013"/>
          </a:xfrm>
        </p:grpSpPr>
        <p:sp>
          <p:nvSpPr>
            <p:cNvPr id="6" name="矩形 5"/>
            <p:cNvSpPr/>
            <p:nvPr>
              <p:custDataLst>
                <p:tags r:id="rId5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</a:t>
              </a:r>
              <a:r>
                <a:rPr lang="zh-CN" altLang="en-US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</a:t>
              </a: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1, </a:t>
              </a:r>
              <a:r>
                <a:rPr lang="zh-CN" altLang="en-US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</a:t>
              </a: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2, ... </a:t>
              </a:r>
              <a:endParaRPr lang="zh-CN" altLang="en-US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8" name="剪去单角的矩形 17"/>
            <p:cNvSpPr/>
            <p:nvPr>
              <p:custDataLst>
                <p:tags r:id="rId6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文本框 18"/>
            <p:cNvSpPr txBox="1"/>
            <p:nvPr>
              <p:custDataLst>
                <p:tags r:id="rId7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8" name="Freeform 16"/>
            <p:cNvSpPr/>
            <p:nvPr>
              <p:custDataLst>
                <p:tags r:id="rId8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9" name="同侧圆角矩形 3"/>
            <p:cNvSpPr/>
            <p:nvPr>
              <p:custDataLst>
                <p:tags r:id="rId9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import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语句导入模块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  <p:sp>
        <p:nvSpPr>
          <p:cNvPr id="12" name="矩形 11"/>
          <p:cNvSpPr/>
          <p:nvPr>
            <p:custDataLst>
              <p:tags r:id="rId2"/>
            </p:custDataLst>
          </p:nvPr>
        </p:nvSpPr>
        <p:spPr>
          <a:xfrm>
            <a:off x="1414686" y="1989634"/>
            <a:ext cx="9289032" cy="874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导入模块以后，可以通过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“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.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”使用模块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中的内容，包括全局变量、函数或类。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1716654" y="4005858"/>
            <a:ext cx="8987065" cy="1310404"/>
            <a:chOff x="1716652" y="4858468"/>
            <a:chExt cx="8987065" cy="1310404"/>
          </a:xfrm>
        </p:grpSpPr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 bwMode="auto">
            <a:xfrm>
              <a:off x="2477768" y="4858468"/>
              <a:ext cx="8225949" cy="13104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                   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导入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</a:t>
              </a:r>
              <a:endPara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time.sleep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(1)                 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调用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模块的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sleep()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</a:t>
              </a:r>
            </a:p>
          </p:txBody>
        </p:sp>
        <p:sp>
          <p:nvSpPr>
            <p:cNvPr id="2" name="文本框 1"/>
            <p:cNvSpPr txBox="1"/>
            <p:nvPr>
              <p:custDataLst>
                <p:tags r:id="rId8"/>
              </p:custDataLst>
            </p:nvPr>
          </p:nvSpPr>
          <p:spPr>
            <a:xfrm>
              <a:off x="1716652" y="50981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558702" y="2991220"/>
            <a:ext cx="9145016" cy="808013"/>
            <a:chOff x="1143691" y="2082765"/>
            <a:chExt cx="9145016" cy="808013"/>
          </a:xfrm>
        </p:grpSpPr>
        <p:sp>
          <p:nvSpPr>
            <p:cNvPr id="17" name="矩形 16"/>
            <p:cNvSpPr/>
            <p:nvPr>
              <p:custDataLst>
                <p:tags r:id="rId3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.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变量名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()/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类名</a:t>
              </a:r>
            </a:p>
          </p:txBody>
        </p:sp>
        <p:sp>
          <p:nvSpPr>
            <p:cNvPr id="20" name="剪去单角的矩形 19"/>
            <p:cNvSpPr/>
            <p:nvPr>
              <p:custDataLst>
                <p:tags r:id="rId4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1" name="文本框 20"/>
            <p:cNvSpPr txBox="1"/>
            <p:nvPr>
              <p:custDataLst>
                <p:tags r:id="rId5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2" name="Freeform 16"/>
            <p:cNvSpPr/>
            <p:nvPr>
              <p:custDataLst>
                <p:tags r:id="rId6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9" name="同侧圆角矩形 3"/>
            <p:cNvSpPr/>
            <p:nvPr>
              <p:custDataLst>
                <p:tags r:id="rId9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import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语句导入模块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1414686" y="1989634"/>
            <a:ext cx="9289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如果在开发过程中需要导入一些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名称较长的模块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，那么可使用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as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关键字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为这些模块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起别名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1716654" y="4005858"/>
            <a:ext cx="8987065" cy="1310404"/>
            <a:chOff x="1716652" y="4858468"/>
            <a:chExt cx="8987065" cy="1310404"/>
          </a:xfrm>
        </p:grpSpPr>
        <p:sp>
          <p:nvSpPr>
            <p:cNvPr id="6" name="矩形 5"/>
            <p:cNvSpPr/>
            <p:nvPr>
              <p:custDataLst>
                <p:tags r:id="rId7"/>
              </p:custDataLst>
            </p:nvPr>
          </p:nvSpPr>
          <p:spPr bwMode="auto">
            <a:xfrm>
              <a:off x="2477768" y="4858468"/>
              <a:ext cx="8225949" cy="13104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 as t      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导入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模块，并给该模块起别名为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t.sleep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(1)                 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通过别名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调用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sleep()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</a:t>
              </a:r>
            </a:p>
          </p:txBody>
        </p:sp>
        <p:sp>
          <p:nvSpPr>
            <p:cNvPr id="15" name="文本框 14"/>
            <p:cNvSpPr txBox="1"/>
            <p:nvPr>
              <p:custDataLst>
                <p:tags r:id="rId8"/>
              </p:custDataLst>
            </p:nvPr>
          </p:nvSpPr>
          <p:spPr>
            <a:xfrm>
              <a:off x="1716652" y="50981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6" name="组合 15"/>
          <p:cNvGrpSpPr/>
          <p:nvPr/>
        </p:nvGrpSpPr>
        <p:grpSpPr>
          <a:xfrm>
            <a:off x="1558702" y="2991220"/>
            <a:ext cx="9145016" cy="808013"/>
            <a:chOff x="1143691" y="2082765"/>
            <a:chExt cx="9145016" cy="808013"/>
          </a:xfrm>
        </p:grpSpPr>
        <p:sp>
          <p:nvSpPr>
            <p:cNvPr id="8" name="矩形 7"/>
            <p:cNvSpPr/>
            <p:nvPr>
              <p:custDataLst>
                <p:tags r:id="rId3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as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别名</a:t>
              </a:r>
            </a:p>
          </p:txBody>
        </p:sp>
        <p:sp>
          <p:nvSpPr>
            <p:cNvPr id="18" name="剪去单角的矩形 17"/>
            <p:cNvSpPr/>
            <p:nvPr>
              <p:custDataLst>
                <p:tags r:id="rId4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9" name="文本框 18"/>
            <p:cNvSpPr txBox="1"/>
            <p:nvPr>
              <p:custDataLst>
                <p:tags r:id="rId5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3" name="Freeform 16"/>
            <p:cNvSpPr/>
            <p:nvPr>
              <p:custDataLst>
                <p:tags r:id="rId6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250"/>
            <a:ext cx="3743960" cy="740050"/>
            <a:chOff x="1019175" y="847725"/>
            <a:chExt cx="3533775" cy="740338"/>
          </a:xfrm>
        </p:grpSpPr>
        <p:sp>
          <p:nvSpPr>
            <p:cNvPr id="10" name="同侧圆角矩形 3"/>
            <p:cNvSpPr/>
            <p:nvPr/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/>
          </p:nvSpPr>
          <p:spPr>
            <a:xfrm>
              <a:off x="1019175" y="881033"/>
              <a:ext cx="3533775" cy="707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from...import...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导入模块</a:t>
              </a:r>
            </a:p>
          </p:txBody>
        </p:sp>
      </p:grpSp>
      <p:sp>
        <p:nvSpPr>
          <p:cNvPr id="13" name="矩形 12"/>
          <p:cNvSpPr/>
          <p:nvPr/>
        </p:nvSpPr>
        <p:spPr>
          <a:xfrm>
            <a:off x="1414686" y="1989634"/>
            <a:ext cx="92890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from…import…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 …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方式导入模块之后，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无需添加“模块名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.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”前缀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，可以像使用当前程序中的内容一样使用模块中的内容。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716654" y="4378882"/>
            <a:ext cx="8987065" cy="1310404"/>
            <a:chOff x="1716652" y="4858468"/>
            <a:chExt cx="8987065" cy="1310404"/>
          </a:xfrm>
        </p:grpSpPr>
        <p:sp>
          <p:nvSpPr>
            <p:cNvPr id="15" name="矩形 14"/>
            <p:cNvSpPr/>
            <p:nvPr/>
          </p:nvSpPr>
          <p:spPr bwMode="auto">
            <a:xfrm>
              <a:off x="2477768" y="4858468"/>
              <a:ext cx="8225949" cy="13104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time import sleep, time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导入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模块的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sleep()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和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time()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</a:t>
              </a:r>
              <a:endPara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716652" y="50981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558702" y="3364244"/>
            <a:ext cx="9145016" cy="808013"/>
            <a:chOff x="1143691" y="2082765"/>
            <a:chExt cx="9145016" cy="808013"/>
          </a:xfrm>
        </p:grpSpPr>
        <p:sp>
          <p:nvSpPr>
            <p:cNvPr id="18" name="矩形 17"/>
            <p:cNvSpPr/>
            <p:nvPr/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变量名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类名</a:t>
              </a:r>
            </a:p>
          </p:txBody>
        </p:sp>
        <p:sp>
          <p:nvSpPr>
            <p:cNvPr id="19" name="剪去单角的矩形 18"/>
            <p:cNvSpPr/>
            <p:nvPr/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4" name="Freeform 16"/>
            <p:cNvSpPr/>
            <p:nvPr/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1414686" y="1989634"/>
            <a:ext cx="9289032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from…import…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如果希望一次性导入模块中的全部内容，可以将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from...import...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语句中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后面的内容替换为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通配符“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*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716654" y="4378882"/>
            <a:ext cx="8987065" cy="1310404"/>
            <a:chOff x="1716652" y="4858468"/>
            <a:chExt cx="8987065" cy="1310404"/>
          </a:xfrm>
        </p:grpSpPr>
        <p:sp>
          <p:nvSpPr>
            <p:cNvPr id="15" name="矩形 14"/>
            <p:cNvSpPr/>
            <p:nvPr/>
          </p:nvSpPr>
          <p:spPr bwMode="auto">
            <a:xfrm>
              <a:off x="2477768" y="4858468"/>
              <a:ext cx="8225949" cy="13104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time import *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导入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模块中的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全部内容</a:t>
              </a:r>
              <a:endPara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716652" y="50981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558702" y="3364244"/>
            <a:ext cx="9145016" cy="808013"/>
            <a:chOff x="1143691" y="2082765"/>
            <a:chExt cx="9145016" cy="808013"/>
          </a:xfrm>
        </p:grpSpPr>
        <p:sp>
          <p:nvSpPr>
            <p:cNvPr id="18" name="矩形 17"/>
            <p:cNvSpPr/>
            <p:nvPr/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*</a:t>
              </a:r>
              <a:endParaRPr lang="zh-CN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9" name="剪去单角的矩形 18"/>
            <p:cNvSpPr/>
            <p:nvPr/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4" name="Freeform 16"/>
            <p:cNvSpPr/>
            <p:nvPr/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1019175" y="857250"/>
            <a:ext cx="3743960" cy="740050"/>
            <a:chOff x="1019175" y="847725"/>
            <a:chExt cx="3533775" cy="740338"/>
          </a:xfrm>
        </p:grpSpPr>
        <p:sp>
          <p:nvSpPr>
            <p:cNvPr id="3" name="同侧圆角矩形 3"/>
            <p:cNvSpPr/>
            <p:nvPr>
              <p:custDataLst>
                <p:tags r:id="rId2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/>
            <p:cNvSpPr/>
            <p:nvPr>
              <p:custDataLst>
                <p:tags r:id="rId3"/>
              </p:custDataLst>
            </p:nvPr>
          </p:nvSpPr>
          <p:spPr>
            <a:xfrm>
              <a:off x="1019175" y="881033"/>
              <a:ext cx="3533775" cy="707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from...import...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导入模块</a:t>
              </a:r>
            </a:p>
          </p:txBody>
        </p:sp>
      </p:grpSp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>
          <a:xfrm>
            <a:off x="1414686" y="1651785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from…import…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from…import…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语句也支持为模块或模块中的内容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起别名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716654" y="3668009"/>
            <a:ext cx="8987065" cy="1310404"/>
            <a:chOff x="1716652" y="4858468"/>
            <a:chExt cx="8987065" cy="1310404"/>
          </a:xfrm>
        </p:grpSpPr>
        <p:sp>
          <p:nvSpPr>
            <p:cNvPr id="15" name="矩形 14"/>
            <p:cNvSpPr/>
            <p:nvPr/>
          </p:nvSpPr>
          <p:spPr bwMode="auto">
            <a:xfrm>
              <a:off x="2477768" y="4858468"/>
              <a:ext cx="8225949" cy="131040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time import sleep as </a:t>
              </a: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导入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sleep()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函数，并起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别名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为</a:t>
              </a: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</a:t>
              </a:r>
              <a:endParaRPr lang="zh-CN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(1)                                                 #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通过名称</a:t>
              </a: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sl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调用函数</a:t>
              </a:r>
              <a:endParaRPr lang="zh-CN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6" name="文本框 15"/>
            <p:cNvSpPr txBox="1"/>
            <p:nvPr/>
          </p:nvSpPr>
          <p:spPr>
            <a:xfrm>
              <a:off x="1716652" y="50981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1558702" y="2653371"/>
            <a:ext cx="9145016" cy="808013"/>
            <a:chOff x="1143691" y="2082765"/>
            <a:chExt cx="9145016" cy="808013"/>
          </a:xfrm>
        </p:grpSpPr>
        <p:sp>
          <p:nvSpPr>
            <p:cNvPr id="18" name="矩形 17"/>
            <p:cNvSpPr/>
            <p:nvPr/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from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变量名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函数名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/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类名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as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别名</a:t>
              </a:r>
            </a:p>
          </p:txBody>
        </p:sp>
        <p:sp>
          <p:nvSpPr>
            <p:cNvPr id="19" name="剪去单角的矩形 18"/>
            <p:cNvSpPr/>
            <p:nvPr/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0" name="文本框 19"/>
            <p:cNvSpPr txBox="1"/>
            <p:nvPr/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4" name="Freeform 16"/>
            <p:cNvSpPr/>
            <p:nvPr/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21" name="矩形 20"/>
          <p:cNvSpPr/>
          <p:nvPr/>
        </p:nvSpPr>
        <p:spPr>
          <a:xfrm>
            <a:off x="1594633" y="5009243"/>
            <a:ext cx="9145016" cy="11568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需要注意的是，虽然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from...import...</a:t>
            </a: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语句可以简化模块中内容的使用方式，但可能会出现模块中的变量名、函数名或类名与当前程序中的变量名、函数名或类名重名的问题。因此，相对而言使用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import</a:t>
            </a: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语句导入模块更为安全。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019175" y="857250"/>
            <a:ext cx="3743960" cy="740050"/>
            <a:chOff x="1019175" y="847725"/>
            <a:chExt cx="3533775" cy="740338"/>
          </a:xfrm>
        </p:grpSpPr>
        <p:sp>
          <p:nvSpPr>
            <p:cNvPr id="3" name="同侧圆角矩形 3"/>
            <p:cNvSpPr/>
            <p:nvPr>
              <p:custDataLst>
                <p:tags r:id="rId2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矩形 3"/>
            <p:cNvSpPr/>
            <p:nvPr>
              <p:custDataLst>
                <p:tags r:id="rId3"/>
              </p:custDataLst>
            </p:nvPr>
          </p:nvSpPr>
          <p:spPr>
            <a:xfrm>
              <a:off x="1019175" y="881033"/>
              <a:ext cx="3533775" cy="707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from...import...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导入模块</a:t>
              </a:r>
            </a:p>
          </p:txBody>
        </p:sp>
      </p:grpSp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428921"/>
            <a:ext cx="498348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常见内置模块的使用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，能够使用random、time模块生成随机数或处理时间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270635" y="2431415"/>
            <a:ext cx="9599930" cy="688340"/>
            <a:chOff x="978873" y="1800500"/>
            <a:chExt cx="7172522" cy="515937"/>
          </a:xfrm>
        </p:grpSpPr>
        <p:sp>
          <p:nvSpPr>
            <p:cNvPr id="6" name="Pentagon 3"/>
            <p:cNvSpPr/>
            <p:nvPr>
              <p:custDataLst>
                <p:tags r:id="rId7"/>
              </p:custDataLst>
            </p:nvPr>
          </p:nvSpPr>
          <p:spPr bwMode="auto">
            <a:xfrm>
              <a:off x="978873" y="1800500"/>
              <a:ext cx="7172522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了解</a:t>
              </a:r>
              <a:r>
                <a:rPr lang="zh-CN" altLang="en-US" sz="20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模块的概念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，能够说出什么是模块以及模块的分类</a:t>
              </a:r>
            </a:p>
          </p:txBody>
        </p:sp>
        <p:sp>
          <p:nvSpPr>
            <p:cNvPr id="7" name="MH_Others_1"/>
            <p:cNvSpPr/>
            <p:nvPr>
              <p:custDataLst>
                <p:tags r:id="rId8"/>
              </p:custDataLst>
            </p:nvPr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270635" y="3301365"/>
            <a:ext cx="9599930" cy="685800"/>
            <a:chOff x="978871" y="2570437"/>
            <a:chExt cx="5898704" cy="514350"/>
          </a:xfrm>
        </p:grpSpPr>
        <p:sp>
          <p:nvSpPr>
            <p:cNvPr id="9" name="Pentagon 5"/>
            <p:cNvSpPr/>
            <p:nvPr>
              <p:custDataLst>
                <p:tags r:id="rId5"/>
              </p:custDataLst>
            </p:nvPr>
          </p:nvSpPr>
          <p:spPr bwMode="auto">
            <a:xfrm>
              <a:off x="978871" y="2570437"/>
              <a:ext cx="589870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模块的导入方式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，能够通过import和from...import...语句导入模块</a:t>
              </a:r>
            </a:p>
          </p:txBody>
        </p:sp>
        <p:sp>
          <p:nvSpPr>
            <p:cNvPr id="10" name="MH_Others_1"/>
            <p:cNvSpPr/>
            <p:nvPr>
              <p:custDataLst>
                <p:tags r:id="rId6"/>
              </p:custDataLst>
            </p:nvPr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270635" y="4170045"/>
            <a:ext cx="9599930" cy="688340"/>
            <a:chOff x="978871" y="3338787"/>
            <a:chExt cx="8499077" cy="515938"/>
          </a:xfrm>
        </p:grpSpPr>
        <p:sp>
          <p:nvSpPr>
            <p:cNvPr id="12" name="Pentagon 6"/>
            <p:cNvSpPr/>
            <p:nvPr>
              <p:custDataLst>
                <p:tags r:id="rId3"/>
              </p:custDataLst>
            </p:nvPr>
          </p:nvSpPr>
          <p:spPr bwMode="auto">
            <a:xfrm>
              <a:off x="978871" y="3338787"/>
              <a:ext cx="8499077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常见内置模块的使用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，能够使用random、time模块生成随机数或处理时间</a:t>
              </a:r>
            </a:p>
          </p:txBody>
        </p:sp>
        <p:sp>
          <p:nvSpPr>
            <p:cNvPr id="13" name="MH_Others_1"/>
            <p:cNvSpPr/>
            <p:nvPr>
              <p:custDataLst>
                <p:tags r:id="rId4"/>
              </p:custDataLst>
            </p:nvPr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1270635" y="5085715"/>
            <a:ext cx="9599930" cy="688340"/>
            <a:chOff x="978871" y="3338787"/>
            <a:chExt cx="7959566" cy="515938"/>
          </a:xfrm>
        </p:grpSpPr>
        <p:sp>
          <p:nvSpPr>
            <p:cNvPr id="16" name="Pentagon 6"/>
            <p:cNvSpPr/>
            <p:nvPr>
              <p:custDataLst>
                <p:tags r:id="rId1"/>
              </p:custDataLst>
            </p:nvPr>
          </p:nvSpPr>
          <p:spPr bwMode="auto">
            <a:xfrm>
              <a:off x="978871" y="3338787"/>
              <a:ext cx="7959566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熟悉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自定义模块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，能够在程序中定义与使用自定义模块</a:t>
              </a:r>
            </a:p>
          </p:txBody>
        </p:sp>
        <p:sp>
          <p:nvSpPr>
            <p:cNvPr id="17" name="MH_Others_1"/>
            <p:cNvSpPr/>
            <p:nvPr>
              <p:custDataLst>
                <p:tags r:id="rId2"/>
              </p:custDataLst>
            </p:nvPr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sp>
        <p:nvSpPr>
          <p:cNvPr id="6" name="原创设计师QQ598969553          _3"/>
          <p:cNvSpPr/>
          <p:nvPr>
            <p:custDataLst>
              <p:tags r:id="rId2"/>
            </p:custDataLst>
          </p:nvPr>
        </p:nvSpPr>
        <p:spPr>
          <a:xfrm>
            <a:off x="4078982" y="3141762"/>
            <a:ext cx="6912768" cy="2592288"/>
          </a:xfrm>
          <a:prstGeom prst="roundRect">
            <a:avLst>
              <a:gd name="adj" fmla="val 908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7" name="原创设计师QQ598969553          _4"/>
          <p:cNvSpPr/>
          <p:nvPr>
            <p:custDataLst>
              <p:tags r:id="rId3"/>
            </p:custDataLst>
          </p:nvPr>
        </p:nvSpPr>
        <p:spPr>
          <a:xfrm>
            <a:off x="4658735" y="3429794"/>
            <a:ext cx="5753261" cy="1660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Python提供了丰富的内置模块，常见的内置模块包括生成随机数的</a:t>
            </a:r>
            <a:r>
              <a:rPr lang="zh-CN" altLang="en-US" sz="17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random模块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、时间处理的</a:t>
            </a:r>
            <a:r>
              <a:rPr lang="zh-CN" altLang="en-US" sz="17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time模块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、绘制图形的</a:t>
            </a:r>
            <a:r>
              <a:rPr lang="zh-CN" altLang="en-US" sz="17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turtle模块</a:t>
            </a: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等等。这些内置模块为开发者提供了不同的功能和用途，可以方便地进行各类任务的实现。</a:t>
            </a: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019175" y="1989455"/>
            <a:ext cx="2524760" cy="3787140"/>
          </a:xfrm>
          <a:prstGeom prst="rect">
            <a:avLst/>
          </a:prstGeom>
        </p:spPr>
      </p:pic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常见的内置模块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sp>
        <p:nvSpPr>
          <p:cNvPr id="7" name="原创设计师QQ598969553          _4"/>
          <p:cNvSpPr/>
          <p:nvPr>
            <p:custDataLst>
              <p:tags r:id="rId2"/>
            </p:custDataLst>
          </p:nvPr>
        </p:nvSpPr>
        <p:spPr>
          <a:xfrm>
            <a:off x="1019175" y="1485265"/>
            <a:ext cx="10181590" cy="875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7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random模块为随机数模块，该模块中定义了多个可生成各种随机数的函数。random模块中的常用函数如表所示。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1.random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054100" y="2564130"/>
          <a:ext cx="10476230" cy="387477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26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11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函数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说明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random()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用于生成一个随机浮点数n，n的取值范围是0.0&lt;=n&lt;1.0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uniform(a,b)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用于生成一个指定范围内的随机浮点数n，若a&lt;b，则n的取值范围是a&lt;=n&lt;=b；若a&gt;b，则n的取值范围是b&lt;=n&lt;=a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randint(a,b)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用于生成一个指定范围内的整数n，n的取值范围是a&lt;=n&lt;=b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randrange([start,]stop[,</a:t>
                      </a:r>
                    </a:p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step])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生成一个按指定基数递增的序列，再从该序列中获取一个随机数。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choice(sequence)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从序列中获取一个随机元素，参数sequence接收一个序列类型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shuffle(x[,random])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将序列x中的元素随机排列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sample(sequence,k)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从指定序列中获取长度为k的片段，随机排列后返回新的序列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1.random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1414686" y="2205658"/>
            <a:ext cx="92890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random()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random()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函数用于返回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[0.0, 1.0)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区间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内的一个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随机浮点数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565669" y="3345012"/>
            <a:ext cx="8987065" cy="1812974"/>
            <a:chOff x="1716652" y="4858468"/>
            <a:chExt cx="8987065" cy="1812974"/>
          </a:xfrm>
        </p:grpSpPr>
        <p:sp>
          <p:nvSpPr>
            <p:cNvPr id="18" name="矩形 17"/>
            <p:cNvSpPr/>
            <p:nvPr>
              <p:custDataLst>
                <p:tags r:id="rId3"/>
              </p:custDataLst>
            </p:nvPr>
          </p:nvSpPr>
          <p:spPr bwMode="auto">
            <a:xfrm>
              <a:off x="2477768" y="4858468"/>
              <a:ext cx="8225949" cy="181297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random</a:t>
              </a:r>
              <a:endPara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result = </a:t>
              </a:r>
              <a:r>
                <a:rPr lang="en-US" altLang="zh-CN" sz="1600" kern="0" dirty="0" err="1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random.random</a:t>
              </a:r>
              <a:r>
                <a:rPr lang="en-US" altLang="zh-CN" sz="1600" kern="0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()</a:t>
              </a: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# </a:t>
              </a:r>
              <a:r>
                <a:rPr lang="zh-CN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随机生成一个</a:t>
              </a: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0.0~1.0</a:t>
              </a:r>
              <a:r>
                <a:rPr lang="zh-CN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之间的浮点数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print(result)</a:t>
              </a:r>
              <a:endPara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19" name="文本框 18"/>
            <p:cNvSpPr txBox="1"/>
            <p:nvPr>
              <p:custDataLst>
                <p:tags r:id="rId4"/>
              </p:custDataLst>
            </p:nvPr>
          </p:nvSpPr>
          <p:spPr>
            <a:xfrm>
              <a:off x="1716652" y="534945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1.random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1414686" y="1989634"/>
            <a:ext cx="9433048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randint()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randint()函数用于生成</a:t>
            </a:r>
            <a:r>
              <a:rPr lang="en-US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指定范围内的随机整数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，该函数需要接收两个参数a和b，用于指定范围的上限或下限，a和b都会包含在内。若a大于b，则范围的上限为a，下限为b；若a小于b，则范围的上限为b，下限为a。</a:t>
            </a:r>
          </a:p>
        </p:txBody>
      </p:sp>
      <p:grpSp>
        <p:nvGrpSpPr>
          <p:cNvPr id="6" name="组合 5"/>
          <p:cNvGrpSpPr/>
          <p:nvPr/>
        </p:nvGrpSpPr>
        <p:grpSpPr>
          <a:xfrm>
            <a:off x="1565910" y="4072255"/>
            <a:ext cx="8987155" cy="1892935"/>
            <a:chOff x="1716652" y="4858468"/>
            <a:chExt cx="8987065" cy="2535400"/>
          </a:xfrm>
        </p:grpSpPr>
        <p:sp>
          <p:nvSpPr>
            <p:cNvPr id="7" name="矩形 6"/>
            <p:cNvSpPr/>
            <p:nvPr>
              <p:custDataLst>
                <p:tags r:id="rId3"/>
              </p:custDataLst>
            </p:nvPr>
          </p:nvSpPr>
          <p:spPr bwMode="auto">
            <a:xfrm>
              <a:off x="2477768" y="4858468"/>
              <a:ext cx="8225949" cy="25354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random</a:t>
              </a:r>
              <a:endPara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print(random.randint(1, 8))    # 生成一个1到8之间的随机整数</a:t>
              </a:r>
            </a:p>
          </p:txBody>
        </p:sp>
        <p:sp>
          <p:nvSpPr>
            <p:cNvPr id="8" name="文本框 7"/>
            <p:cNvSpPr txBox="1"/>
            <p:nvPr>
              <p:custDataLst>
                <p:tags r:id="rId4"/>
              </p:custDataLst>
            </p:nvPr>
          </p:nvSpPr>
          <p:spPr>
            <a:xfrm>
              <a:off x="1716652" y="5717326"/>
              <a:ext cx="492444" cy="1111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1.random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1414686" y="2277666"/>
            <a:ext cx="9433048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choice()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choice()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用于从指定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序列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（包括字符串、列表、元组等）中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随机返回一个元素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1565669" y="3285778"/>
            <a:ext cx="8987065" cy="1876290"/>
            <a:chOff x="1716652" y="4858468"/>
            <a:chExt cx="8987065" cy="1876290"/>
          </a:xfrm>
        </p:grpSpPr>
        <p:sp>
          <p:nvSpPr>
            <p:cNvPr id="18" name="矩形 17"/>
            <p:cNvSpPr/>
            <p:nvPr>
              <p:custDataLst>
                <p:tags r:id="rId3"/>
              </p:custDataLst>
            </p:nvPr>
          </p:nvSpPr>
          <p:spPr bwMode="auto">
            <a:xfrm>
              <a:off x="2477768" y="4858468"/>
              <a:ext cx="8225949" cy="187629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random</a:t>
              </a:r>
            </a:p>
            <a:p>
              <a:pPr>
                <a:lnSpc>
                  <a:spcPct val="150000"/>
                </a:lnSpc>
              </a:pPr>
              <a:r>
                <a:rPr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name_li = ["小坤", "小刚", "小明", "小晴"]</a:t>
              </a:r>
            </a:p>
            <a:p>
              <a:pPr>
                <a:lnSpc>
                  <a:spcPct val="150000"/>
                </a:lnSpc>
              </a:pPr>
              <a:r>
                <a:rPr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print(random.choice(name_li))  # 从name_li中获取一个随机元素</a:t>
              </a:r>
            </a:p>
          </p:txBody>
        </p:sp>
        <p:sp>
          <p:nvSpPr>
            <p:cNvPr id="19" name="文本框 18"/>
            <p:cNvSpPr txBox="1"/>
            <p:nvPr>
              <p:custDataLst>
                <p:tags r:id="rId4"/>
              </p:custDataLst>
            </p:nvPr>
          </p:nvSpPr>
          <p:spPr>
            <a:xfrm>
              <a:off x="1716652" y="5381114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sp>
        <p:nvSpPr>
          <p:cNvPr id="7" name="原创设计师QQ598969553          _4"/>
          <p:cNvSpPr/>
          <p:nvPr>
            <p:custDataLst>
              <p:tags r:id="rId2"/>
            </p:custDataLst>
          </p:nvPr>
        </p:nvSpPr>
        <p:spPr>
          <a:xfrm>
            <a:off x="1019175" y="1485265"/>
            <a:ext cx="10181590" cy="5067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time模块是时间模块，该模块中提供了一系列处理时间的函数，常用函数的说明如表所示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1054100" y="2277745"/>
          <a:ext cx="9779000" cy="37439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32651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13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zh-CN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函数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800" b="1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说明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time()</a:t>
                      </a:r>
                    </a:p>
                  </a:txBody>
                  <a:tcPr marT="45700" marB="4570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获取当前时间的时间戳，单位为秒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sleep(secs)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使程序暂停执行指定的时长，时长由参数secs指定，单位为秒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localtime([secs])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用于将表示本地时间的时间戳转换为时间元组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strftime(format[,tuple])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按照指定的格式将时间元组转换为时间字符串，格式由format决定 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asctime([tuple])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将时间元组转换为格式如“Sat Jan 13 21:56:34 2018”的时间字符串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strptime(string[,format])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用于将时间字符串转换为时间元组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altLang="zh-CN" sz="1600" b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mktime(tuple)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altLang="zh-CN" sz="1600" dirty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用于将时间元组转换为时间戳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775128"/>
            <a:ext cx="943304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time()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用于返回以浮点数表示的从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世界标准时间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1970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年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月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日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00:00:00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开始到现在的总秒数，也就是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时间戳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21" name="组合 20"/>
          <p:cNvGrpSpPr/>
          <p:nvPr/>
        </p:nvGrpSpPr>
        <p:grpSpPr>
          <a:xfrm>
            <a:off x="1565669" y="3215288"/>
            <a:ext cx="8987155" cy="2684145"/>
            <a:chOff x="1716652" y="4858468"/>
            <a:chExt cx="8987155" cy="2684145"/>
          </a:xfrm>
        </p:grpSpPr>
        <p:sp>
          <p:nvSpPr>
            <p:cNvPr id="22" name="矩形 21"/>
            <p:cNvSpPr/>
            <p:nvPr>
              <p:custDataLst>
                <p:tags r:id="rId3"/>
              </p:custDataLst>
            </p:nvPr>
          </p:nvSpPr>
          <p:spPr bwMode="auto">
            <a:xfrm>
              <a:off x="2478017" y="4858468"/>
              <a:ext cx="8225790" cy="26841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before = time.time()       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result = pow(1000, 10000)           # 计算1000的10000次方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after = time.time()                  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interval = after - before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print(f"运行时长为{interval}秒")</a:t>
              </a:r>
            </a:p>
          </p:txBody>
        </p:sp>
        <p:sp>
          <p:nvSpPr>
            <p:cNvPr id="23" name="文本框 22"/>
            <p:cNvSpPr txBox="1"/>
            <p:nvPr>
              <p:custDataLst>
                <p:tags r:id="rId4"/>
              </p:custDataLst>
            </p:nvPr>
          </p:nvSpPr>
          <p:spPr>
            <a:xfrm>
              <a:off x="1716652" y="573734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sleep()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如果在开发过程中需要对某个功能或某段代码设置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执行时间间隔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，那么可以通过sleep()函数实现。sleep()函数会让程序暂停执行，并可自由设定暂停的时长。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1565669" y="2784758"/>
            <a:ext cx="8987155" cy="3797300"/>
            <a:chOff x="1716652" y="4858468"/>
            <a:chExt cx="8987155" cy="3797300"/>
          </a:xfrm>
        </p:grpSpPr>
        <p:sp>
          <p:nvSpPr>
            <p:cNvPr id="22" name="矩形 21"/>
            <p:cNvSpPr/>
            <p:nvPr>
              <p:custDataLst>
                <p:tags r:id="rId3"/>
              </p:custDataLst>
            </p:nvPr>
          </p:nvSpPr>
          <p:spPr bwMode="auto">
            <a:xfrm>
              <a:off x="2478017" y="4858468"/>
              <a:ext cx="8225790" cy="37973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random,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name_li1 = ["小飞", "小羽", "小韦", "小明", "小超"]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name_li2 = []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for i in range(len(name_li1)):        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people = random.choice(name_li1)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name_li1.remove(people)，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name_li2.append(people)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time.sleep(2)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print(f"此时的成员有{name_li2}")</a:t>
              </a:r>
            </a:p>
          </p:txBody>
        </p:sp>
        <p:sp>
          <p:nvSpPr>
            <p:cNvPr id="23" name="文本框 22"/>
            <p:cNvSpPr txBox="1"/>
            <p:nvPr>
              <p:custDataLst>
                <p:tags r:id="rId4"/>
              </p:custDataLst>
            </p:nvPr>
          </p:nvSpPr>
          <p:spPr>
            <a:xfrm>
              <a:off x="1716652" y="6167872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10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11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localtime()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localtime()函数可以将表示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本地时间的时间戳转换为时间元组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。时间元组其实是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struct_time对象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，用于表示时间的结构信息，包含了时间的各个组成部分，例如年、月、日、时、分、秒等。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558702" y="3246657"/>
            <a:ext cx="9145016" cy="808013"/>
            <a:chOff x="1143691" y="2082765"/>
            <a:chExt cx="9145016" cy="808013"/>
          </a:xfrm>
        </p:grpSpPr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localtime([secs])</a:t>
              </a:r>
            </a:p>
          </p:txBody>
        </p:sp>
        <p:sp>
          <p:nvSpPr>
            <p:cNvPr id="16" name="剪去单角的矩形 15"/>
            <p:cNvSpPr/>
            <p:nvPr>
              <p:custDataLst>
                <p:tags r:id="rId7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文本框 16"/>
            <p:cNvSpPr txBox="1"/>
            <p:nvPr>
              <p:custDataLst>
                <p:tags r:id="rId8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18" name="Freeform 16"/>
            <p:cNvSpPr/>
            <p:nvPr>
              <p:custDataLst>
                <p:tags r:id="rId9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19" name="TextBox 3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7769" y="4076348"/>
            <a:ext cx="7001814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secs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：表示时间戳。</a:t>
            </a:r>
            <a:endParaRPr lang="zh-CN" altLang="zh-CN" sz="1800" dirty="0">
              <a:solidFill>
                <a:srgbClr val="595959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565669" y="4726191"/>
            <a:ext cx="9138049" cy="1328475"/>
            <a:chOff x="1716652" y="4858468"/>
            <a:chExt cx="9138049" cy="1328475"/>
          </a:xfrm>
        </p:grpSpPr>
        <p:sp>
          <p:nvSpPr>
            <p:cNvPr id="24" name="矩形 23"/>
            <p:cNvSpPr/>
            <p:nvPr>
              <p:custDataLst>
                <p:tags r:id="rId4"/>
              </p:custDataLst>
            </p:nvPr>
          </p:nvSpPr>
          <p:spPr bwMode="auto">
            <a:xfrm>
              <a:off x="2477768" y="4858468"/>
              <a:ext cx="8376933" cy="13284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print(time.localtime()) 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print(time.localtime(34.54))</a:t>
              </a:r>
            </a:p>
          </p:txBody>
        </p:sp>
        <p:sp>
          <p:nvSpPr>
            <p:cNvPr id="25" name="文本框 24"/>
            <p:cNvSpPr txBox="1"/>
            <p:nvPr>
              <p:custDataLst>
                <p:tags r:id="rId5"/>
              </p:custDataLst>
            </p:nvPr>
          </p:nvSpPr>
          <p:spPr>
            <a:xfrm>
              <a:off x="1716652" y="510720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10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11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strftime()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strftime()函数将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时间元组转换为指定格式的时间字符串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558702" y="2385597"/>
            <a:ext cx="9145016" cy="808013"/>
            <a:chOff x="1143691" y="2082765"/>
            <a:chExt cx="9145016" cy="808013"/>
          </a:xfrm>
        </p:grpSpPr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strftime(format[, t])</a:t>
              </a:r>
            </a:p>
          </p:txBody>
        </p:sp>
        <p:sp>
          <p:nvSpPr>
            <p:cNvPr id="16" name="剪去单角的矩形 15"/>
            <p:cNvSpPr/>
            <p:nvPr>
              <p:custDataLst>
                <p:tags r:id="rId7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文本框 16"/>
            <p:cNvSpPr txBox="1"/>
            <p:nvPr>
              <p:custDataLst>
                <p:tags r:id="rId8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18" name="Freeform 16"/>
            <p:cNvSpPr/>
            <p:nvPr>
              <p:custDataLst>
                <p:tags r:id="rId9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19" name="TextBox 3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7770" y="3215005"/>
            <a:ext cx="8220710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format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：用于指定转换后时间字符串的格式，接收包含设置时间格式控制符的字符串。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t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：时间元组，默认值为通过</a:t>
            </a: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localtime()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函数获取的本地时间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565669" y="4726191"/>
            <a:ext cx="9138049" cy="1328475"/>
            <a:chOff x="1716652" y="4858468"/>
            <a:chExt cx="9138049" cy="1328475"/>
          </a:xfrm>
        </p:grpSpPr>
        <p:sp>
          <p:nvSpPr>
            <p:cNvPr id="24" name="矩形 23"/>
            <p:cNvSpPr/>
            <p:nvPr>
              <p:custDataLst>
                <p:tags r:id="rId4"/>
              </p:custDataLst>
            </p:nvPr>
          </p:nvSpPr>
          <p:spPr bwMode="auto">
            <a:xfrm>
              <a:off x="2477768" y="4858468"/>
              <a:ext cx="8376933" cy="13284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print(time.strftime('%Y-%b-%d %H:%M:%S'))</a:t>
              </a:r>
            </a:p>
          </p:txBody>
        </p:sp>
        <p:sp>
          <p:nvSpPr>
            <p:cNvPr id="25" name="文本框 24"/>
            <p:cNvSpPr txBox="1"/>
            <p:nvPr>
              <p:custDataLst>
                <p:tags r:id="rId5"/>
              </p:custDataLst>
            </p:nvPr>
          </p:nvSpPr>
          <p:spPr>
            <a:xfrm>
              <a:off x="1716652" y="510720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15308" y="572758"/>
            <a:ext cx="4775842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学习目标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Target</a:t>
            </a:r>
            <a:endParaRPr lang="en-GB" altLang="zh-CN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1270635" y="2431415"/>
            <a:ext cx="9599930" cy="688340"/>
            <a:chOff x="978873" y="1800500"/>
            <a:chExt cx="7172522" cy="515937"/>
          </a:xfrm>
        </p:grpSpPr>
        <p:sp>
          <p:nvSpPr>
            <p:cNvPr id="6" name="Pentagon 3"/>
            <p:cNvSpPr/>
            <p:nvPr>
              <p:custDataLst>
                <p:tags r:id="rId7"/>
              </p:custDataLst>
            </p:nvPr>
          </p:nvSpPr>
          <p:spPr bwMode="auto">
            <a:xfrm>
              <a:off x="978873" y="1800500"/>
              <a:ext cx="7172522" cy="515937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掌握</a:t>
              </a:r>
              <a:r>
                <a:rPr lang="zh-CN" altLang="en-US" sz="2000" dirty="0" smtClean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模块的导入特性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，能够在程序中合理使用__all__和__name__变量</a:t>
              </a:r>
            </a:p>
          </p:txBody>
        </p:sp>
        <p:sp>
          <p:nvSpPr>
            <p:cNvPr id="7" name="MH_Others_1"/>
            <p:cNvSpPr/>
            <p:nvPr>
              <p:custDataLst>
                <p:tags r:id="rId8"/>
              </p:custDataLst>
            </p:nvPr>
          </p:nvSpPr>
          <p:spPr bwMode="auto">
            <a:xfrm>
              <a:off x="985222" y="1800500"/>
              <a:ext cx="82550" cy="515937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8" name="组合 7"/>
          <p:cNvGrpSpPr/>
          <p:nvPr/>
        </p:nvGrpSpPr>
        <p:grpSpPr>
          <a:xfrm>
            <a:off x="1270635" y="3301365"/>
            <a:ext cx="9599930" cy="685800"/>
            <a:chOff x="978871" y="2570437"/>
            <a:chExt cx="5898704" cy="514350"/>
          </a:xfrm>
        </p:grpSpPr>
        <p:sp>
          <p:nvSpPr>
            <p:cNvPr id="9" name="Pentagon 5"/>
            <p:cNvSpPr/>
            <p:nvPr>
              <p:custDataLst>
                <p:tags r:id="rId5"/>
              </p:custDataLst>
            </p:nvPr>
          </p:nvSpPr>
          <p:spPr bwMode="auto">
            <a:xfrm>
              <a:off x="978871" y="2570437"/>
              <a:ext cx="5898704" cy="514350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熟悉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包的结构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，能够归纳包目录下__init__.py文件的作用</a:t>
              </a:r>
            </a:p>
          </p:txBody>
        </p:sp>
        <p:sp>
          <p:nvSpPr>
            <p:cNvPr id="10" name="MH_Others_1"/>
            <p:cNvSpPr/>
            <p:nvPr>
              <p:custDataLst>
                <p:tags r:id="rId6"/>
              </p:custDataLst>
            </p:nvPr>
          </p:nvSpPr>
          <p:spPr bwMode="auto">
            <a:xfrm>
              <a:off x="985222" y="2570437"/>
              <a:ext cx="82550" cy="514350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11" name="组合 10"/>
          <p:cNvGrpSpPr/>
          <p:nvPr/>
        </p:nvGrpSpPr>
        <p:grpSpPr>
          <a:xfrm>
            <a:off x="1270635" y="4170045"/>
            <a:ext cx="9599930" cy="688340"/>
            <a:chOff x="978871" y="3338787"/>
            <a:chExt cx="8499077" cy="515938"/>
          </a:xfrm>
        </p:grpSpPr>
        <p:sp>
          <p:nvSpPr>
            <p:cNvPr id="12" name="Pentagon 6"/>
            <p:cNvSpPr/>
            <p:nvPr>
              <p:custDataLst>
                <p:tags r:id="rId3"/>
              </p:custDataLst>
            </p:nvPr>
          </p:nvSpPr>
          <p:spPr bwMode="auto">
            <a:xfrm>
              <a:off x="978871" y="3338787"/>
              <a:ext cx="8499077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包的导入方式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，能够通过import和from...import...语句导入包</a:t>
              </a:r>
            </a:p>
          </p:txBody>
        </p:sp>
        <p:sp>
          <p:nvSpPr>
            <p:cNvPr id="13" name="MH_Others_1"/>
            <p:cNvSpPr/>
            <p:nvPr>
              <p:custDataLst>
                <p:tags r:id="rId4"/>
              </p:custDataLst>
            </p:nvPr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1270635" y="5085715"/>
            <a:ext cx="9599930" cy="688340"/>
            <a:chOff x="978871" y="3338787"/>
            <a:chExt cx="7959566" cy="515938"/>
          </a:xfrm>
        </p:grpSpPr>
        <p:sp>
          <p:nvSpPr>
            <p:cNvPr id="16" name="Pentagon 6"/>
            <p:cNvSpPr/>
            <p:nvPr>
              <p:custDataLst>
                <p:tags r:id="rId1"/>
              </p:custDataLst>
            </p:nvPr>
          </p:nvSpPr>
          <p:spPr bwMode="auto">
            <a:xfrm>
              <a:off x="978871" y="3338787"/>
              <a:ext cx="7959566" cy="515938"/>
            </a:xfrm>
            <a:prstGeom prst="homePlat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>
                <a:lnSpc>
                  <a:spcPct val="120000"/>
                </a:lnSpc>
                <a:defRPr/>
              </a:pP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    掌握</a:t>
              </a:r>
              <a:r>
                <a:rPr lang="zh-CN" altLang="en-US" sz="2000" dirty="0">
                  <a:solidFill>
                    <a:srgbClr val="0070C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第三方模块的下载与安装</a:t>
              </a:r>
              <a:r>
                <a:rPr lang="zh-CN" altLang="en-US" sz="20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字魂58号-创中黑" panose="00000500000000000000" pitchFamily="2" charset="-122"/>
                </a:rPr>
                <a:t>，能够通过pip命令下载与安装指定的第三方模块</a:t>
              </a:r>
            </a:p>
          </p:txBody>
        </p:sp>
        <p:sp>
          <p:nvSpPr>
            <p:cNvPr id="17" name="MH_Others_1"/>
            <p:cNvSpPr/>
            <p:nvPr>
              <p:custDataLst>
                <p:tags r:id="rId2"/>
              </p:custDataLst>
            </p:nvPr>
          </p:nvSpPr>
          <p:spPr bwMode="auto">
            <a:xfrm>
              <a:off x="985222" y="3338787"/>
              <a:ext cx="82550" cy="515938"/>
            </a:xfrm>
            <a:custGeom>
              <a:avLst/>
              <a:gdLst>
                <a:gd name="connsiteX0" fmla="*/ 0 w 3276600"/>
                <a:gd name="connsiteY0" fmla="*/ 6311900 h 6311900"/>
                <a:gd name="connsiteX1" fmla="*/ 0 w 3276600"/>
                <a:gd name="connsiteY1" fmla="*/ 0 h 6311900"/>
                <a:gd name="connsiteX2" fmla="*/ 3276600 w 3276600"/>
                <a:gd name="connsiteY2" fmla="*/ 0 h 6311900"/>
                <a:gd name="connsiteX0-1" fmla="*/ 0 w 0"/>
                <a:gd name="connsiteY0-2" fmla="*/ 6311900 h 6311900"/>
                <a:gd name="connsiteX1-3" fmla="*/ 0 w 0"/>
                <a:gd name="connsiteY1-4" fmla="*/ 0 h 6311900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</a:cxnLst>
              <a:rect l="l" t="t" r="r" b="b"/>
              <a:pathLst>
                <a:path h="6311900">
                  <a:moveTo>
                    <a:pt x="0" y="6311900"/>
                  </a:moveTo>
                  <a:lnTo>
                    <a:pt x="0" y="0"/>
                  </a:lnTo>
                </a:path>
              </a:pathLst>
            </a:custGeom>
            <a:noFill/>
            <a:ln w="19050">
              <a:solidFill>
                <a:srgbClr val="1369B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zh-CN" altLang="en-US" sz="2500">
                <a:solidFill>
                  <a:schemeClr val="bg1">
                    <a:lumMod val="50000"/>
                  </a:schemeClr>
                </a:solidFill>
                <a:latin typeface="Source Han Sans K Bold" panose="020B0800000000000000" pitchFamily="34" charset="-128"/>
                <a:ea typeface="Source Han Sans K Bold" panose="020B0800000000000000" pitchFamily="34" charset="-128"/>
                <a:sym typeface="Source Han Sans K Bold" panose="020B0800000000000000" pitchFamily="34" charset="-128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6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7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strftime()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time模块提供了很多控制符，常用的时间格式控制符及其功能说明如表所示。</a:t>
            </a:r>
          </a:p>
        </p:txBody>
      </p:sp>
      <p:grpSp>
        <p:nvGrpSpPr>
          <p:cNvPr id="21" name="组合 20"/>
          <p:cNvGrpSpPr/>
          <p:nvPr/>
        </p:nvGrpSpPr>
        <p:grpSpPr>
          <a:xfrm>
            <a:off x="1414684" y="2829050"/>
            <a:ext cx="601805" cy="3018233"/>
            <a:chOff x="1033116" y="2459755"/>
            <a:chExt cx="601805" cy="3018233"/>
          </a:xfrm>
        </p:grpSpPr>
        <p:sp>
          <p:nvSpPr>
            <p:cNvPr id="22" name="剪去单角的矩形 21"/>
            <p:cNvSpPr/>
            <p:nvPr>
              <p:custDataLst>
                <p:tags r:id="rId4"/>
              </p:custDataLst>
            </p:nvPr>
          </p:nvSpPr>
          <p:spPr>
            <a:xfrm flipH="1">
              <a:off x="1033116" y="2459755"/>
              <a:ext cx="601805" cy="301823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6" name="文本框 25"/>
            <p:cNvSpPr txBox="1"/>
            <p:nvPr>
              <p:custDataLst>
                <p:tags r:id="rId5"/>
              </p:custDataLst>
            </p:nvPr>
          </p:nvSpPr>
          <p:spPr>
            <a:xfrm>
              <a:off x="1087802" y="2600328"/>
              <a:ext cx="492443" cy="27370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zh-CN" altLang="zh-CN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常用的时间格式控制符</a:t>
              </a:r>
              <a:endPara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27" name="表格 26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278782" y="2582240"/>
          <a:ext cx="8424935" cy="351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时间格式控制符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%Y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四位数的年份，取值范围为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0001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9999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%m</a:t>
                      </a:r>
                      <a:endParaRPr lang="zh-CN" sz="1600" kern="10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月份（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01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%d</a:t>
                      </a:r>
                      <a:endParaRPr lang="zh-CN" sz="1600" kern="10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月中的一天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%B</a:t>
                      </a:r>
                      <a:endParaRPr lang="zh-CN" sz="1600" kern="10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本地完整的月份名称，比如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January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%b</a:t>
                      </a:r>
                      <a:endParaRPr lang="zh-CN" sz="1600" kern="10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本地简化的月份名称，比如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Jan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%a</a:t>
                      </a:r>
                      <a:endParaRPr lang="zh-CN" sz="1600" kern="10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本地简化的周日期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6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7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4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strftime()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time模块提供了很多控制符，常用的时间格式控制符及其功能说明如表所示。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414684" y="2829050"/>
            <a:ext cx="601805" cy="3018233"/>
            <a:chOff x="1033116" y="2459755"/>
            <a:chExt cx="601805" cy="3018233"/>
          </a:xfrm>
        </p:grpSpPr>
        <p:sp>
          <p:nvSpPr>
            <p:cNvPr id="3" name="剪去单角的矩形 2"/>
            <p:cNvSpPr/>
            <p:nvPr>
              <p:custDataLst>
                <p:tags r:id="rId4"/>
              </p:custDataLst>
            </p:nvPr>
          </p:nvSpPr>
          <p:spPr>
            <a:xfrm flipH="1">
              <a:off x="1033116" y="2459755"/>
              <a:ext cx="601805" cy="301823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4" name="文本框 3"/>
            <p:cNvSpPr txBox="1"/>
            <p:nvPr>
              <p:custDataLst>
                <p:tags r:id="rId5"/>
              </p:custDataLst>
            </p:nvPr>
          </p:nvSpPr>
          <p:spPr>
            <a:xfrm>
              <a:off x="1087802" y="2600328"/>
              <a:ext cx="492443" cy="2737085"/>
            </a:xfrm>
            <a:prstGeom prst="rect">
              <a:avLst/>
            </a:prstGeom>
            <a:noFill/>
          </p:spPr>
          <p:txBody>
            <a:bodyPr vert="eaVert" wrap="square" rtlCol="0">
              <a:spAutoFit/>
            </a:bodyPr>
            <a:lstStyle/>
            <a:p>
              <a:pPr algn="ctr"/>
              <a:r>
                <a:rPr lang="zh-CN" altLang="zh-CN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常用的时间格式控制符</a:t>
              </a:r>
              <a:endParaRPr lang="zh-CN" altLang="en-US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aphicFrame>
        <p:nvGraphicFramePr>
          <p:cNvPr id="6" name="表格 5"/>
          <p:cNvGraphicFramePr>
            <a:graphicFrameLocks noGrp="1"/>
          </p:cNvGraphicFramePr>
          <p:nvPr>
            <p:custDataLst>
              <p:tags r:id="rId3"/>
            </p:custDataLst>
          </p:nvPr>
        </p:nvGraphicFramePr>
        <p:xfrm>
          <a:off x="2278782" y="2582240"/>
          <a:ext cx="8424935" cy="35118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8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166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时间格式控制符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b="1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说明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%A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本地完整周日期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%H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24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小时制小时数（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44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%l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小时制小时数（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01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%p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上下午，取值为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AP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或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PM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%M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分钟数（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59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1350"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%S</a:t>
                      </a:r>
                      <a:endParaRPr lang="zh-CN" sz="1600" kern="100" dirty="0">
                        <a:solidFill>
                          <a:srgbClr val="595959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21590" algn="ctr" defTabSz="1219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秒（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00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～</a:t>
                      </a:r>
                      <a:r>
                        <a:rPr lang="en-US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59</a:t>
                      </a:r>
                      <a:r>
                        <a:rPr lang="zh-CN" sz="1600" kern="100" dirty="0">
                          <a:solidFill>
                            <a:srgbClr val="595959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</a:p>
                  </a:txBody>
                  <a:tcPr marL="68580" marR="68580" marT="0" marB="0" anchor="ctr"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10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11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5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asctime()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函数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asctime()函数也可以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实现格式化时间字符串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，只不过它只能将时间元组转化为“Fri Jan 13 21:56:34 2023”形式的时间字符串，该函数的语法格式如下。</a:t>
            </a:r>
          </a:p>
        </p:txBody>
      </p:sp>
      <p:grpSp>
        <p:nvGrpSpPr>
          <p:cNvPr id="14" name="组合 13"/>
          <p:cNvGrpSpPr/>
          <p:nvPr/>
        </p:nvGrpSpPr>
        <p:grpSpPr>
          <a:xfrm>
            <a:off x="1558702" y="2816127"/>
            <a:ext cx="9145016" cy="808013"/>
            <a:chOff x="1143691" y="2082765"/>
            <a:chExt cx="9145016" cy="808013"/>
          </a:xfrm>
        </p:grpSpPr>
        <p:sp>
          <p:nvSpPr>
            <p:cNvPr id="15" name="矩形 14"/>
            <p:cNvSpPr/>
            <p:nvPr>
              <p:custDataLst>
                <p:tags r:id="rId6"/>
              </p:custDataLst>
            </p:nvPr>
          </p:nvSpPr>
          <p:spPr bwMode="auto">
            <a:xfrm>
              <a:off x="2062758" y="2082766"/>
              <a:ext cx="8225949" cy="80801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asctime([t])</a:t>
              </a:r>
            </a:p>
          </p:txBody>
        </p:sp>
        <p:sp>
          <p:nvSpPr>
            <p:cNvPr id="16" name="剪去单角的矩形 15"/>
            <p:cNvSpPr/>
            <p:nvPr>
              <p:custDataLst>
                <p:tags r:id="rId7"/>
              </p:custDataLst>
            </p:nvPr>
          </p:nvSpPr>
          <p:spPr>
            <a:xfrm flipH="1">
              <a:off x="1143691" y="2082765"/>
              <a:ext cx="808346" cy="80801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7" name="文本框 16"/>
            <p:cNvSpPr txBox="1"/>
            <p:nvPr>
              <p:custDataLst>
                <p:tags r:id="rId8"/>
              </p:custDataLst>
            </p:nvPr>
          </p:nvSpPr>
          <p:spPr>
            <a:xfrm>
              <a:off x="1199050" y="2127535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18" name="Freeform 16"/>
            <p:cNvSpPr/>
            <p:nvPr>
              <p:custDataLst>
                <p:tags r:id="rId9"/>
              </p:custDataLst>
            </p:nvPr>
          </p:nvSpPr>
          <p:spPr bwMode="auto">
            <a:xfrm>
              <a:off x="1952036" y="2105349"/>
              <a:ext cx="110722" cy="78542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19" name="TextBox 3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477770" y="3645535"/>
            <a:ext cx="822071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t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：时间元组，默认值为通过</a:t>
            </a:r>
            <a:r>
              <a:rPr lang="en-US" altLang="zh-CN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localtime()</a:t>
            </a:r>
            <a:r>
              <a:rPr lang="zh-CN" altLang="en-US" sz="1800" dirty="0">
                <a:solidFill>
                  <a:srgbClr val="595959"/>
                </a:solidFill>
                <a:latin typeface="Times New Roman" panose="02020603050405020304" charset="0"/>
                <a:cs typeface="Times New Roman" panose="02020603050405020304" charset="0"/>
              </a:rPr>
              <a:t>函数获取的本地时间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565669" y="4439171"/>
            <a:ext cx="9138049" cy="1328475"/>
            <a:chOff x="1716652" y="4858468"/>
            <a:chExt cx="9138049" cy="1328475"/>
          </a:xfrm>
        </p:grpSpPr>
        <p:sp>
          <p:nvSpPr>
            <p:cNvPr id="24" name="矩形 23"/>
            <p:cNvSpPr/>
            <p:nvPr>
              <p:custDataLst>
                <p:tags r:id="rId4"/>
              </p:custDataLst>
            </p:nvPr>
          </p:nvSpPr>
          <p:spPr bwMode="auto">
            <a:xfrm>
              <a:off x="2477768" y="4858468"/>
              <a:ext cx="8376933" cy="13284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print(time.asctime())</a:t>
              </a:r>
            </a:p>
          </p:txBody>
        </p:sp>
        <p:sp>
          <p:nvSpPr>
            <p:cNvPr id="25" name="文本框 24"/>
            <p:cNvSpPr txBox="1"/>
            <p:nvPr>
              <p:custDataLst>
                <p:tags r:id="rId5"/>
              </p:custDataLst>
            </p:nvPr>
          </p:nvSpPr>
          <p:spPr>
            <a:xfrm>
              <a:off x="1716652" y="510720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8.1.3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常见的内置模块</a:t>
            </a:r>
          </a:p>
        </p:txBody>
      </p:sp>
      <p:grpSp>
        <p:nvGrpSpPr>
          <p:cNvPr id="10" name="组合 9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2.time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2"/>
            </p:custDataLst>
          </p:nvPr>
        </p:nvSpPr>
        <p:spPr>
          <a:xfrm>
            <a:off x="1414686" y="1344598"/>
            <a:ext cx="9433048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6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</a:t>
            </a:r>
            <a:r>
              <a:rPr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strptime()函数与mktime()函数</a:t>
            </a: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strptime()函数可以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将时间字符串转换为时间元组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；mktime()函数可以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将时间元组转换为时间戳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，具体代码如下。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1565669" y="2847861"/>
            <a:ext cx="9138285" cy="2919730"/>
            <a:chOff x="1716652" y="3267158"/>
            <a:chExt cx="9138285" cy="2919730"/>
          </a:xfrm>
        </p:grpSpPr>
        <p:sp>
          <p:nvSpPr>
            <p:cNvPr id="24" name="矩形 23"/>
            <p:cNvSpPr/>
            <p:nvPr>
              <p:custDataLst>
                <p:tags r:id="rId3"/>
              </p:custDataLst>
            </p:nvPr>
          </p:nvSpPr>
          <p:spPr bwMode="auto">
            <a:xfrm>
              <a:off x="2478017" y="3267158"/>
              <a:ext cx="8376920" cy="291973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import time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str_dt = "2023-02-25 17:43:54"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# 将时间字符串转换成时间元组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time_struct = time.strptime(str_dt, "%Y-%m-%d %H:%M:%S")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# 将时间元组转换成时间戳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timestamp = time.mktime(time_struct)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print(timestamp) </a:t>
              </a:r>
            </a:p>
          </p:txBody>
        </p:sp>
        <p:sp>
          <p:nvSpPr>
            <p:cNvPr id="25" name="文本框 24"/>
            <p:cNvSpPr txBox="1"/>
            <p:nvPr>
              <p:custDataLst>
                <p:tags r:id="rId4"/>
              </p:custDataLst>
            </p:nvPr>
          </p:nvSpPr>
          <p:spPr>
            <a:xfrm>
              <a:off x="1716652" y="424614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自定义模块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熟悉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自定义模块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，能够在程序中定义与使用自定义模块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自定义模块</a:t>
              </a:r>
            </a:p>
          </p:txBody>
        </p:sp>
      </p:grpSp>
      <p:sp>
        <p:nvSpPr>
          <p:cNvPr id="4" name="圆角矩形 3"/>
          <p:cNvSpPr/>
          <p:nvPr>
            <p:custDataLst>
              <p:tags r:id="rId1"/>
            </p:custDataLst>
          </p:nvPr>
        </p:nvSpPr>
        <p:spPr>
          <a:xfrm>
            <a:off x="5230495" y="2266315"/>
            <a:ext cx="5904865" cy="264731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>
            <p:custDataLst>
              <p:tags r:id="rId2"/>
            </p:custDataLst>
          </p:nvPr>
        </p:nvSpPr>
        <p:spPr>
          <a:xfrm>
            <a:off x="5446395" y="2709545"/>
            <a:ext cx="5532755" cy="18415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在实际开发程序时，一般不会将所有代码都放在一个Python文件中，而是将耦合度较低的多个功能写入不同的Python文件中，制作成模块，并在其它Python文件中以导入模块的方式使用自定义模块中的内容。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自定义模块</a:t>
              </a:r>
            </a:p>
          </p:txBody>
        </p:sp>
      </p:grp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019175" y="1701165"/>
            <a:ext cx="9617710" cy="12001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Python文件中的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每个Python文件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都可以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作为一个模块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存在，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文件名即为模块名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。假设现有一名称为module_demo的Python文件，该文件中的内容如下：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  <p:sp>
        <p:nvSpPr>
          <p:cNvPr id="24" name="矩形 23"/>
          <p:cNvSpPr/>
          <p:nvPr>
            <p:custDataLst>
              <p:tags r:id="rId3"/>
            </p:custDataLst>
          </p:nvPr>
        </p:nvSpPr>
        <p:spPr bwMode="auto">
          <a:xfrm>
            <a:off x="1558290" y="3141345"/>
            <a:ext cx="8376920" cy="18084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age = 17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def introduce():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print(f"my name is itheima,I'm {age} years old this year.")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自定义模块</a:t>
              </a:r>
            </a:p>
          </p:txBody>
        </p:sp>
      </p:grp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019175" y="1701165"/>
            <a:ext cx="9617710" cy="12001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与内置标准模块的导入方式相比，自定义模块也通过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import语句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和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from…import…语句导入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。使用import语句导入module_demo模块，并调用该模块中的introduce()函数，示例代码如下。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  <p:sp>
        <p:nvSpPr>
          <p:cNvPr id="24" name="矩形 23"/>
          <p:cNvSpPr/>
          <p:nvPr>
            <p:custDataLst>
              <p:tags r:id="rId3"/>
            </p:custDataLst>
          </p:nvPr>
        </p:nvSpPr>
        <p:spPr bwMode="auto">
          <a:xfrm>
            <a:off x="1558290" y="3141345"/>
            <a:ext cx="8376920" cy="18084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module_demo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module_demo.introduce()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print(module_demo.age)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自定义模块</a:t>
              </a:r>
            </a:p>
          </p:txBody>
        </p:sp>
      </p:grp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019175" y="1701165"/>
            <a:ext cx="9617710" cy="120015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如果程序中只需要使用module_demo模块中的introduce()函数，也可以直接使用from…import…导入该函数，示例代码如下。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  <p:sp>
        <p:nvSpPr>
          <p:cNvPr id="24" name="矩形 23"/>
          <p:cNvSpPr/>
          <p:nvPr>
            <p:custDataLst>
              <p:tags r:id="rId3"/>
            </p:custDataLst>
          </p:nvPr>
        </p:nvSpPr>
        <p:spPr bwMode="auto">
          <a:xfrm>
            <a:off x="1558290" y="3141345"/>
            <a:ext cx="8376920" cy="180848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from module_demo import introduce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introduce()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671292" y="572758"/>
            <a:ext cx="3911746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章节概述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 Summary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80" name="TextBox 35"/>
          <p:cNvSpPr txBox="1">
            <a:spLocks noChangeArrowheads="1"/>
          </p:cNvSpPr>
          <p:nvPr/>
        </p:nvSpPr>
        <p:spPr bwMode="auto">
          <a:xfrm>
            <a:off x="1009935" y="1504975"/>
            <a:ext cx="10151132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 anchor="t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zh-CN" sz="20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实际开发中，我们经常会遇到各种各样的需求，例如生成随机数、处理日期和时间、与数据库交互等，这些需求往往超出了Python语言本身的能力范围。为了满足这些需求，Python提供了丰富的模块，如前面学习中接触过的os和random模块。这些模块封装了各种功能和工具，能够帮助开发人员简化开发流程，提高工作效率。此外，开发人员也可以创建自己的模块，并将多个模块组织成包。本章将针对模块和包进行讲解。</a:t>
            </a:r>
          </a:p>
        </p:txBody>
      </p:sp>
      <p:grpSp>
        <p:nvGrpSpPr>
          <p:cNvPr id="2" name="组合 1"/>
          <p:cNvGrpSpPr/>
          <p:nvPr/>
        </p:nvGrpSpPr>
        <p:grpSpPr>
          <a:xfrm>
            <a:off x="3745865" y="3990340"/>
            <a:ext cx="4551680" cy="2738120"/>
            <a:chOff x="5606" y="5942"/>
            <a:chExt cx="7168" cy="4312"/>
          </a:xfrm>
        </p:grpSpPr>
        <p:pic>
          <p:nvPicPr>
            <p:cNvPr id="4" name="Picture 2" descr="C:\Users\Administrator\Desktop\ppt展示模板-8.png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5606" y="5942"/>
              <a:ext cx="7168" cy="431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矩形 4"/>
            <p:cNvSpPr/>
            <p:nvPr/>
          </p:nvSpPr>
          <p:spPr>
            <a:xfrm>
              <a:off x="6697" y="6534"/>
              <a:ext cx="5056" cy="2835"/>
            </a:xfrm>
            <a:prstGeom prst="rect">
              <a:avLst/>
            </a:prstGeom>
            <a:blipFill>
              <a:blip r:embed="rId4" cstate="screen"/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zh-CN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kumimoji="1" lang="zh-CN" altLang="en-US" sz="1800">
                <a:latin typeface="Arial" panose="020B0604020202020204" pitchFamily="34" charset="0"/>
                <a:ea typeface="思源黑体 CN Regular" panose="020B0500000000000000" pitchFamily="34" charset="-122"/>
                <a:cs typeface="+mn-ea"/>
                <a:sym typeface="Arial" panose="020B0604020202020204" pitchFamily="34" charset="0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自定义模块</a:t>
              </a:r>
            </a:p>
          </p:txBody>
        </p:sp>
      </p:grpSp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1019175" y="1701165"/>
            <a:ext cx="9617710" cy="68580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以module_demo模块为例，将该模块的目录添加到Python模块的搜索路径，示例代码如下。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自定义模块</a:t>
            </a:r>
          </a:p>
        </p:txBody>
      </p:sp>
      <p:sp>
        <p:nvSpPr>
          <p:cNvPr id="24" name="矩形 23"/>
          <p:cNvSpPr/>
          <p:nvPr>
            <p:custDataLst>
              <p:tags r:id="rId3"/>
            </p:custDataLst>
          </p:nvPr>
        </p:nvSpPr>
        <p:spPr bwMode="auto">
          <a:xfrm>
            <a:off x="1558290" y="2764155"/>
            <a:ext cx="8376920" cy="287210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sys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print(sys.path)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sys.path.append("E:\PythonProject\test")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# 使用test目录下的module_demo模块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module_demo</a:t>
            </a:r>
          </a:p>
          <a:p>
            <a:pPr>
              <a:lnSpc>
                <a:spcPct val="150000"/>
              </a:lnSpc>
            </a:pPr>
            <a:r>
              <a:rPr lang="en-US" altLang="zh-CN" sz="18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module_demo.introduce()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模块的导入特性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8.3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模块的导入特性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，能够在程序中合理使用__all__变量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8.3.1  __all__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__all__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变量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554605" y="215900"/>
            <a:ext cx="40633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6" name="原创设计师QQ598969553          _3"/>
          <p:cNvSpPr/>
          <p:nvPr>
            <p:custDataLst>
              <p:tags r:id="rId1"/>
            </p:custDataLst>
          </p:nvPr>
        </p:nvSpPr>
        <p:spPr>
          <a:xfrm>
            <a:off x="4078982" y="3141762"/>
            <a:ext cx="6912768" cy="2592288"/>
          </a:xfrm>
          <a:prstGeom prst="roundRect">
            <a:avLst>
              <a:gd name="adj" fmla="val 908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7" name="原创设计师QQ598969553          _4"/>
          <p:cNvSpPr/>
          <p:nvPr>
            <p:custDataLst>
              <p:tags r:id="rId2"/>
            </p:custDataLst>
          </p:nvPr>
        </p:nvSpPr>
        <p:spPr>
          <a:xfrm>
            <a:off x="4374393" y="3433817"/>
            <a:ext cx="6321945" cy="2054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模块的开头通常会定义一个</a:t>
            </a:r>
            <a:r>
              <a:rPr lang="en-US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__all__</a:t>
            </a:r>
            <a:r>
              <a:rPr lang="zh-CN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变量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，该变量的值实际上是一个列表，列表中包含的元素决定了</a:t>
            </a:r>
            <a:r>
              <a:rPr lang="zh-CN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在使用</a:t>
            </a:r>
            <a:r>
              <a:rPr lang="en-US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 *</a:t>
            </a:r>
            <a:r>
              <a:rPr lang="zh-CN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语句导入模块内容时通配符</a:t>
            </a:r>
            <a:r>
              <a:rPr lang="en-US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*</a:t>
            </a:r>
            <a:r>
              <a:rPr lang="zh-CN" altLang="zh-CN" sz="17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所包含的内容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。如果</a:t>
            </a:r>
            <a:r>
              <a:rPr lang="en-US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__all__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中只包含模块的部分内容，那么</a:t>
            </a:r>
            <a:r>
              <a:rPr lang="en-US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from…import *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语句只会将</a:t>
            </a:r>
            <a:r>
              <a:rPr lang="en-US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__all__</a:t>
            </a:r>
            <a:r>
              <a:rPr lang="zh-CN" altLang="zh-CN" sz="17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中包含的部分内容导入程序。</a:t>
            </a:r>
            <a:endParaRPr lang="zh-CN" altLang="en-US" sz="17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15" name="图片 1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43635" y="2277745"/>
            <a:ext cx="2324100" cy="3362325"/>
          </a:xfrm>
          <a:prstGeom prst="rect">
            <a:avLst/>
          </a:prstGeom>
        </p:spPr>
      </p:pic>
      <p:sp>
        <p:nvSpPr>
          <p:cNvPr id="7" name="标题 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8.3.1  __all__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0" name="同侧圆角矩形 3"/>
            <p:cNvSpPr/>
            <p:nvPr>
              <p:custDataLst>
                <p:tags r:id="rId12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13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__all__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变量</a:t>
              </a: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554605" y="215900"/>
            <a:ext cx="406336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 sz="1200" dirty="0" smtClean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>
            <p:custDataLst>
              <p:tags r:id="rId1"/>
            </p:custDataLst>
          </p:nvPr>
        </p:nvSpPr>
        <p:spPr bwMode="auto">
          <a:xfrm>
            <a:off x="1342679" y="2882684"/>
            <a:ext cx="2994248" cy="306739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__all__ = ["add", "subtract"]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def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add(a, b):    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return a + b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def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subtract(a, b):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return a – b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def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multiply(a, b):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return a * b</a:t>
            </a:r>
          </a:p>
        </p:txBody>
      </p:sp>
      <p:sp>
        <p:nvSpPr>
          <p:cNvPr id="12" name="矩形 11"/>
          <p:cNvSpPr/>
          <p:nvPr>
            <p:custDataLst>
              <p:tags r:id="rId2"/>
            </p:custDataLst>
          </p:nvPr>
        </p:nvSpPr>
        <p:spPr bwMode="auto">
          <a:xfrm>
            <a:off x="4336926" y="2882685"/>
            <a:ext cx="2441823" cy="306739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def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divide(a, b):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if (b):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    return a / b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else:</a:t>
            </a:r>
          </a:p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    print("error")</a:t>
            </a:r>
          </a:p>
        </p:txBody>
      </p:sp>
      <p:sp>
        <p:nvSpPr>
          <p:cNvPr id="14" name="矩形"/>
          <p:cNvSpPr/>
          <p:nvPr>
            <p:custDataLst>
              <p:tags r:id="rId3"/>
            </p:custDataLst>
          </p:nvPr>
        </p:nvSpPr>
        <p:spPr>
          <a:xfrm>
            <a:off x="1342678" y="2416499"/>
            <a:ext cx="5436071" cy="4661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8号-创中黑" panose="00000500000000000000" pitchFamily="2" charset="-122"/>
              <a:ea typeface="字魂58号-创中黑" panose="00000500000000000000" pitchFamily="2" charset="-122"/>
            </a:endParaRPr>
          </a:p>
        </p:txBody>
      </p:sp>
      <p:sp>
        <p:nvSpPr>
          <p:cNvPr id="17" name="文本"/>
          <p:cNvSpPr/>
          <p:nvPr>
            <p:custDataLst>
              <p:tags r:id="rId4"/>
            </p:custDataLst>
          </p:nvPr>
        </p:nvSpPr>
        <p:spPr>
          <a:xfrm>
            <a:off x="2898351" y="2444982"/>
            <a:ext cx="2324724" cy="40011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calc.py</a:t>
            </a:r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模块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>
            <p:custDataLst>
              <p:tags r:id="rId5"/>
            </p:custDataLst>
          </p:nvPr>
        </p:nvSpPr>
        <p:spPr bwMode="auto">
          <a:xfrm>
            <a:off x="7517098" y="2882684"/>
            <a:ext cx="3312368" cy="3067390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from </a:t>
            </a:r>
            <a:r>
              <a:rPr lang="en-US" altLang="zh-CN" sz="1600" kern="0" dirty="0" err="1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calc</a:t>
            </a:r>
            <a:r>
              <a:rPr lang="en-US" altLang="zh-CN" sz="1600" kern="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import *</a:t>
            </a:r>
            <a:endParaRPr lang="zh-CN" altLang="zh-CN" sz="1600" kern="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print(add(2, 3))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print(subtract(2, 3))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</a:t>
            </a:r>
            <a:r>
              <a:rPr lang="en-US" altLang="zh-CN" sz="1600" kern="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multipty</a:t>
            </a: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(2, 3))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print(divide(2, 3))</a:t>
            </a:r>
            <a:endParaRPr lang="zh-CN" altLang="zh-CN" sz="1600" kern="0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9" name="矩形"/>
          <p:cNvSpPr/>
          <p:nvPr>
            <p:custDataLst>
              <p:tags r:id="rId6"/>
            </p:custDataLst>
          </p:nvPr>
        </p:nvSpPr>
        <p:spPr>
          <a:xfrm>
            <a:off x="7517098" y="2416499"/>
            <a:ext cx="3312367" cy="4661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字魂58号-创中黑" panose="00000500000000000000" pitchFamily="2" charset="-122"/>
              <a:ea typeface="字魂58号-创中黑" panose="00000500000000000000" pitchFamily="2" charset="-122"/>
            </a:endParaRPr>
          </a:p>
        </p:txBody>
      </p:sp>
      <p:sp>
        <p:nvSpPr>
          <p:cNvPr id="20" name="文本"/>
          <p:cNvSpPr/>
          <p:nvPr>
            <p:custDataLst>
              <p:tags r:id="rId7"/>
            </p:custDataLst>
          </p:nvPr>
        </p:nvSpPr>
        <p:spPr>
          <a:xfrm>
            <a:off x="8010919" y="2445647"/>
            <a:ext cx="2324724" cy="39878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test.py</a:t>
            </a:r>
            <a:r>
              <a:rPr lang="zh-CN" altLang="zh-CN" sz="2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模块</a:t>
            </a:r>
            <a:endParaRPr lang="zh-CN" altLang="en-US" sz="20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>
            <p:custDataLst>
              <p:tags r:id="rId8"/>
            </p:custDataLst>
          </p:nvPr>
        </p:nvSpPr>
        <p:spPr>
          <a:xfrm>
            <a:off x="7497700" y="4626677"/>
            <a:ext cx="2184073" cy="6996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/>
          </a:p>
        </p:txBody>
      </p:sp>
      <p:cxnSp>
        <p:nvCxnSpPr>
          <p:cNvPr id="6" name="直线箭头连接符 2"/>
          <p:cNvCxnSpPr/>
          <p:nvPr>
            <p:custDataLst>
              <p:tags r:id="rId9"/>
            </p:custDataLst>
          </p:nvPr>
        </p:nvCxnSpPr>
        <p:spPr>
          <a:xfrm>
            <a:off x="9681773" y="4986717"/>
            <a:ext cx="517889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>
            <p:custDataLst>
              <p:tags r:id="rId10"/>
            </p:custDataLst>
          </p:nvPr>
        </p:nvSpPr>
        <p:spPr>
          <a:xfrm>
            <a:off x="10199662" y="4448108"/>
            <a:ext cx="21840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CN" altLang="en-US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程序运行这两行代码会出现错误，说明无法访问模块的这两个方法</a:t>
            </a:r>
          </a:p>
        </p:txBody>
      </p:sp>
      <p:sp>
        <p:nvSpPr>
          <p:cNvPr id="8" name="标题 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8.3.1  __all__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640705" y="3540125"/>
            <a:ext cx="563245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掌握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模块的导入特性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，能够在程序中合理使用__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name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__变量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04693" y="3645327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8.3.2  __name__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__name__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变量</a:t>
              </a:r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8.3.2  __name__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  <p:sp>
        <p:nvSpPr>
          <p:cNvPr id="14" name="原创设计师QQ598969553          _3"/>
          <p:cNvSpPr/>
          <p:nvPr>
            <p:custDataLst>
              <p:tags r:id="rId2"/>
            </p:custDataLst>
          </p:nvPr>
        </p:nvSpPr>
        <p:spPr>
          <a:xfrm>
            <a:off x="4078982" y="3141762"/>
            <a:ext cx="7200800" cy="2376264"/>
          </a:xfrm>
          <a:prstGeom prst="roundRect">
            <a:avLst>
              <a:gd name="adj" fmla="val 908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原创设计师QQ598969553          _4"/>
          <p:cNvSpPr/>
          <p:nvPr>
            <p:custDataLst>
              <p:tags r:id="rId3"/>
            </p:custDataLst>
          </p:nvPr>
        </p:nvSpPr>
        <p:spPr>
          <a:xfrm>
            <a:off x="4442711" y="3499113"/>
            <a:ext cx="647334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大型项目通常由多名开发人员共同开发，每名开发人员负责不同的模块。为了保证代码在整合项目后可以正常运行，开发人员通常会编写一些</a:t>
            </a:r>
            <a:r>
              <a:rPr lang="zh-CN" altLang="zh-CN" sz="16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测试代码</a:t>
            </a: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进行测试。然而，对整个项目而言测试代码是无用的。为了避免项目执行这些测试代码，</a:t>
            </a:r>
            <a:r>
              <a:rPr lang="en-US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</a:t>
            </a: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为模块加入了</a:t>
            </a:r>
            <a:r>
              <a:rPr lang="en-US" altLang="zh-CN" sz="16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__name__</a:t>
            </a:r>
            <a:r>
              <a:rPr lang="zh-CN" altLang="zh-CN" sz="16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变量</a:t>
            </a:r>
            <a:r>
              <a:rPr lang="zh-CN" altLang="zh-CN" sz="16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zh-CN" altLang="en-US" sz="16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43635" y="2277745"/>
            <a:ext cx="2324100" cy="3362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2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矩形 12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__name__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变量</a:t>
              </a:r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8.3.2  __name__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变量</a:t>
            </a:r>
          </a:p>
        </p:txBody>
      </p:sp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1414686" y="2062401"/>
            <a:ext cx="9289032" cy="922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__name__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变量通常与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if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条件语句一起使用，若模块是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当前运行的模块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，则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__name__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的值为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__main__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；若模块被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其他模块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导入，则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__name__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的值为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模块名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</p:txBody>
      </p:sp>
      <p:grpSp>
        <p:nvGrpSpPr>
          <p:cNvPr id="16" name="组合 15"/>
          <p:cNvGrpSpPr/>
          <p:nvPr/>
        </p:nvGrpSpPr>
        <p:grpSpPr>
          <a:xfrm>
            <a:off x="1716653" y="3695635"/>
            <a:ext cx="8987155" cy="2073275"/>
            <a:chOff x="1716652" y="4858468"/>
            <a:chExt cx="8987155" cy="2073275"/>
          </a:xfrm>
        </p:grpSpPr>
        <p:sp>
          <p:nvSpPr>
            <p:cNvPr id="21" name="矩形 20"/>
            <p:cNvSpPr/>
            <p:nvPr>
              <p:custDataLst>
                <p:tags r:id="rId3"/>
              </p:custDataLst>
            </p:nvPr>
          </p:nvSpPr>
          <p:spPr bwMode="auto">
            <a:xfrm>
              <a:off x="2478017" y="4858468"/>
              <a:ext cx="8225790" cy="20732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if __name__ == "__main__":            # __name__</a:t>
              </a:r>
              <a:r>
                <a:rPr lang="zh-CN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的值为</a:t>
              </a: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__main__</a:t>
              </a:r>
              <a:endPara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print(multiply(3, 4))</a:t>
              </a:r>
              <a:endParaRPr lang="zh-CN"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endParaRP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print(divide(3, 4))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else:</a:t>
              </a:r>
            </a:p>
            <a:p>
              <a:pPr>
                <a:lnSpc>
                  <a:spcPct val="150000"/>
                </a:lnSpc>
              </a:pPr>
              <a:r>
                <a:rPr lang="en-US" altLang="zh-CN" sz="16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print(__name__)</a:t>
              </a:r>
            </a:p>
          </p:txBody>
        </p:sp>
        <p:sp>
          <p:nvSpPr>
            <p:cNvPr id="22" name="文本框 21"/>
            <p:cNvSpPr txBox="1"/>
            <p:nvPr>
              <p:custDataLst>
                <p:tags r:id="rId4"/>
              </p:custDataLst>
            </p:nvPr>
          </p:nvSpPr>
          <p:spPr>
            <a:xfrm>
              <a:off x="1716652" y="5343069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zh-CN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Python</a:t>
            </a:r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的包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熟悉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包的结构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，能够归纳包目录下__init__.py文件的作用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包的结构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37863" y="572758"/>
            <a:ext cx="3007988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119265" y="2405465"/>
            <a:ext cx="1192190" cy="613062"/>
            <a:chOff x="2215144" y="982844"/>
            <a:chExt cx="1244730" cy="842780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1005670"/>
              <a:ext cx="1066799" cy="8038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01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3119265" y="3325863"/>
            <a:ext cx="1192190" cy="618406"/>
            <a:chOff x="2215144" y="2026500"/>
            <a:chExt cx="1244730" cy="850129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2026500"/>
              <a:ext cx="1066799" cy="8038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02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119265" y="4256441"/>
            <a:ext cx="1192190" cy="614525"/>
            <a:chOff x="2215144" y="3084852"/>
            <a:chExt cx="1244730" cy="844793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125750"/>
              <a:ext cx="1066799" cy="8038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03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4024817" y="2383286"/>
            <a:ext cx="5142331" cy="613062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模块概述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024817" y="3309037"/>
            <a:ext cx="5142331" cy="613062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自定义模块</a:t>
              </a:r>
              <a:endPara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4024817" y="4234788"/>
            <a:ext cx="5142331" cy="613062"/>
            <a:chOff x="4315150" y="2341731"/>
            <a:chExt cx="3857250" cy="540057"/>
          </a:xfrm>
        </p:grpSpPr>
        <p:sp>
          <p:nvSpPr>
            <p:cNvPr id="67" name="矩形 66"/>
            <p:cNvSpPr/>
            <p:nvPr/>
          </p:nvSpPr>
          <p:spPr>
            <a:xfrm>
              <a:off x="4841197" y="2424395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GB" altLang="zh-CN" sz="2000" dirty="0" err="1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模块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的导入特性</a:t>
              </a:r>
              <a:endParaRPr lang="en-GB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3083705" y="5234976"/>
            <a:ext cx="1192190" cy="613315"/>
            <a:chOff x="2215144" y="3084852"/>
            <a:chExt cx="1244730" cy="843130"/>
          </a:xfrm>
        </p:grpSpPr>
        <p:sp>
          <p:nvSpPr>
            <p:cNvPr id="22" name="平行四边形 21"/>
            <p:cNvSpPr/>
            <p:nvPr>
              <p:custDataLst>
                <p:tags r:id="rId3"/>
              </p:custDataLst>
            </p:nvPr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3" name="文本框 11"/>
            <p:cNvSpPr txBox="1"/>
            <p:nvPr>
              <p:custDataLst>
                <p:tags r:id="rId4"/>
              </p:custDataLst>
            </p:nvPr>
          </p:nvSpPr>
          <p:spPr>
            <a:xfrm>
              <a:off x="2393075" y="3125750"/>
              <a:ext cx="1066799" cy="802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04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3989257" y="5213323"/>
            <a:ext cx="5142331" cy="613062"/>
            <a:chOff x="4315150" y="2341731"/>
            <a:chExt cx="3857250" cy="540057"/>
          </a:xfrm>
        </p:grpSpPr>
        <p:sp>
          <p:nvSpPr>
            <p:cNvPr id="25" name="矩形 24"/>
            <p:cNvSpPr/>
            <p:nvPr>
              <p:custDataLst>
                <p:tags r:id="rId1"/>
              </p:custDataLst>
            </p:nvPr>
          </p:nvSpPr>
          <p:spPr>
            <a:xfrm>
              <a:off x="4922170" y="2469146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en-US" altLang="zh-CN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Python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的包</a:t>
              </a:r>
              <a:endParaRPr lang="en-GB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6" name="平行四边形 25"/>
            <p:cNvSpPr/>
            <p:nvPr>
              <p:custDataLst>
                <p:tags r:id="rId2"/>
              </p:custDataLst>
            </p:nvPr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包的结构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>
            <a:off x="1198880" y="1894840"/>
            <a:ext cx="9978390" cy="131064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为了更好地组织与管理模块，开发人员通常会根据不同业务将模块进行归类划分，并将功能相近的模块放到同一目录下。Python中的包是一个包含__init__.py文件的目录，该目录下还包含一些模块以及子包。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包的结构</a:t>
            </a:r>
          </a:p>
        </p:txBody>
      </p:sp>
      <p:sp>
        <p:nvSpPr>
          <p:cNvPr id="21" name="矩形 20"/>
          <p:cNvSpPr/>
          <p:nvPr>
            <p:custDataLst>
              <p:tags r:id="rId3"/>
            </p:custDataLst>
          </p:nvPr>
        </p:nvSpPr>
        <p:spPr bwMode="auto">
          <a:xfrm>
            <a:off x="2477770" y="3308350"/>
            <a:ext cx="8225790" cy="2789555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package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├── __init__.py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├── module_a1.py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└── module_a2.py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└── package_b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├── __init__.py</a:t>
            </a:r>
          </a:p>
          <a:p>
            <a:pPr>
              <a:lnSpc>
                <a:spcPct val="150000"/>
              </a:lnSpc>
            </a:pPr>
            <a:r>
              <a:rPr altLang="zh-CN" sz="16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    └── module_b.py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2" name="同侧圆角矩形 3"/>
            <p:cNvSpPr/>
            <p:nvPr>
              <p:custDataLst>
                <p:tags r:id="rId4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矩形 10"/>
            <p:cNvSpPr/>
            <p:nvPr>
              <p:custDataLst>
                <p:tags r:id="rId5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包的结构</a:t>
              </a:r>
            </a:p>
          </p:txBody>
        </p:sp>
      </p:grpSp>
      <p:sp>
        <p:nvSpPr>
          <p:cNvPr id="20" name="矩形 19"/>
          <p:cNvSpPr/>
          <p:nvPr>
            <p:custDataLst>
              <p:tags r:id="rId1"/>
            </p:custDataLst>
          </p:nvPr>
        </p:nvSpPr>
        <p:spPr>
          <a:xfrm>
            <a:off x="5014595" y="2709545"/>
            <a:ext cx="6162675" cy="1880235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__init__.py文件有两个作用，第一个作用是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标识当前目录是一个Python的包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；第二个作用是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模糊导入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，如果__init__文件中没有定义__all__变量，那么使用from ... import *导入的内容为空 。</a:t>
            </a:r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5" name="标题 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包的结构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包的导入方式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，能够通过import和from...import...语句导入包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250"/>
            <a:ext cx="3902075" cy="740050"/>
            <a:chOff x="1019175" y="847725"/>
            <a:chExt cx="3533775" cy="740338"/>
          </a:xfrm>
        </p:grpSpPr>
        <p:sp>
          <p:nvSpPr>
            <p:cNvPr id="9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707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import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语句导入包的模块</a:t>
              </a:r>
            </a:p>
          </p:txBody>
        </p:sp>
      </p:grpSp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import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语句导入包的模块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使用import语句导入包中的模块时，需要在模块名的前面加上包名，格式为“</a:t>
            </a:r>
            <a:r>
              <a:rPr lang="en-US" altLang="zh-CN" sz="18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包名.模块名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”。若要使用已导入模块中的函数时，需要通过“包名.模块.函数名()”的方式使用函数。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 </a:t>
            </a: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 bwMode="auto">
          <a:xfrm>
            <a:off x="2477770" y="4005858"/>
            <a:ext cx="8225949" cy="131040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import package_demo.module_demo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package_demo.module_demo.add(2, 3)</a:t>
            </a: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1716654" y="4245562"/>
            <a:ext cx="4924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示</a:t>
            </a:r>
            <a:endParaRPr lang="en-US" altLang="zh-CN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250"/>
            <a:ext cx="5076190" cy="739775"/>
            <a:chOff x="1019175" y="847725"/>
            <a:chExt cx="3533775" cy="740063"/>
          </a:xfrm>
        </p:grpSpPr>
        <p:sp>
          <p:nvSpPr>
            <p:cNvPr id="9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6"/>
              </p:custDataLst>
            </p:nvPr>
          </p:nvSpPr>
          <p:spPr>
            <a:xfrm>
              <a:off x="1019175" y="880758"/>
              <a:ext cx="3352054" cy="7070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2.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使用</a:t>
              </a:r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from...import...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语句导入包的模块</a:t>
              </a:r>
            </a:p>
          </p:txBody>
        </p:sp>
      </p:grpSp>
      <p:sp>
        <p:nvSpPr>
          <p:cNvPr id="4" name="矩形 3"/>
          <p:cNvSpPr/>
          <p:nvPr>
            <p:custDataLst>
              <p:tags r:id="rId1"/>
            </p:custDataLst>
          </p:nvPr>
        </p:nvSpPr>
        <p:spPr>
          <a:xfrm>
            <a:off x="1414686" y="1989634"/>
            <a:ext cx="9289032" cy="1337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（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）使用</a:t>
            </a:r>
            <a:r>
              <a:rPr lang="en-US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from...import...</a:t>
            </a:r>
            <a:r>
              <a:rPr lang="zh-CN" altLang="zh-CN" sz="1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语句导入包的模块</a:t>
            </a:r>
            <a:endParaRPr lang="en-US" altLang="zh-CN" sz="1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通过from…import…语句导入包中的模块时，若需要使用模块中的函数，需要通过“</a:t>
            </a:r>
            <a:r>
              <a:rPr lang="en-US" altLang="zh-CN" sz="180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模块名.函数名()</a:t>
            </a:r>
            <a:r>
              <a:rPr lang="en-US" altLang="zh-CN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”的方式使用函数。</a:t>
            </a:r>
            <a:r>
              <a:rPr lang="zh-CN" altLang="en-US" sz="180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 </a:t>
            </a:r>
          </a:p>
        </p:txBody>
      </p:sp>
      <p:sp>
        <p:nvSpPr>
          <p:cNvPr id="5" name="矩形 4"/>
          <p:cNvSpPr/>
          <p:nvPr>
            <p:custDataLst>
              <p:tags r:id="rId2"/>
            </p:custDataLst>
          </p:nvPr>
        </p:nvSpPr>
        <p:spPr bwMode="auto">
          <a:xfrm>
            <a:off x="2477770" y="4005858"/>
            <a:ext cx="8225949" cy="1310404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from package_demo import module_demo</a:t>
            </a:r>
          </a:p>
          <a:p>
            <a:pPr marR="0" lv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zh-CN" sz="1800" kern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module_demo.add(2, 3)</a:t>
            </a:r>
          </a:p>
        </p:txBody>
      </p:sp>
      <p:sp>
        <p:nvSpPr>
          <p:cNvPr id="15" name="文本框 14"/>
          <p:cNvSpPr txBox="1"/>
          <p:nvPr>
            <p:custDataLst>
              <p:tags r:id="rId3"/>
            </p:custDataLst>
          </p:nvPr>
        </p:nvSpPr>
        <p:spPr>
          <a:xfrm>
            <a:off x="1716654" y="4245562"/>
            <a:ext cx="49244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示</a:t>
            </a:r>
            <a:endParaRPr lang="en-US" altLang="zh-CN" b="1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例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8.4.2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包的导入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第三方模块的下载与安装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735552" y="3717826"/>
            <a:ext cx="5180379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掌握</a:t>
            </a:r>
            <a:r>
              <a:rPr lang="zh-CN" altLang="en-US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第三方模块的下载与安装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，能够通过pip命令下载与安装指定的第三方模块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8.5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第三方模块的下载与安装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250"/>
            <a:ext cx="3592830" cy="466725"/>
            <a:chOff x="1019175" y="847725"/>
            <a:chExt cx="3533775" cy="466725"/>
          </a:xfrm>
        </p:grpSpPr>
        <p:sp>
          <p:nvSpPr>
            <p:cNvPr id="9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6"/>
              </p:custDataLst>
            </p:nvPr>
          </p:nvSpPr>
          <p:spPr>
            <a:xfrm>
              <a:off x="1019175" y="880758"/>
              <a:ext cx="3352054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第三方模块的下载与安装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8.5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第三方模块的下载与安装</a:t>
            </a:r>
          </a:p>
        </p:txBody>
      </p:sp>
      <p:sp>
        <p:nvSpPr>
          <p:cNvPr id="17" name="原创设计师QQ598969553          _3"/>
          <p:cNvSpPr/>
          <p:nvPr>
            <p:custDataLst>
              <p:tags r:id="rId2"/>
            </p:custDataLst>
          </p:nvPr>
        </p:nvSpPr>
        <p:spPr>
          <a:xfrm>
            <a:off x="4078982" y="3141761"/>
            <a:ext cx="6912768" cy="2520281"/>
          </a:xfrm>
          <a:prstGeom prst="roundRect">
            <a:avLst>
              <a:gd name="adj" fmla="val 9083"/>
            </a:avLst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原创设计师QQ598969553          _4"/>
          <p:cNvSpPr/>
          <p:nvPr>
            <p:custDataLst>
              <p:tags r:id="rId3"/>
            </p:custDataLst>
          </p:nvPr>
        </p:nvSpPr>
        <p:spPr>
          <a:xfrm>
            <a:off x="4374393" y="3524738"/>
            <a:ext cx="632194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第三方模块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不能直接在程序中导入与使用，而是需要提前安装到当前的开发环境中。第三方模块的安装需要借助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pip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工具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pip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工具是一个通用的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 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包或模块的管理工具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，它提供了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查找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下载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安装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、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卸载</a:t>
            </a:r>
            <a:r>
              <a:rPr lang="en-US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Python 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包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或</a:t>
            </a:r>
            <a:r>
              <a:rPr lang="zh-CN" altLang="zh-CN" sz="18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的功能。</a:t>
            </a:r>
          </a:p>
        </p:txBody>
      </p:sp>
      <p:pic>
        <p:nvPicPr>
          <p:cNvPr id="6" name="图片 5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143635" y="2277745"/>
            <a:ext cx="2324100" cy="3362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019175" y="857250"/>
            <a:ext cx="3592830" cy="466725"/>
            <a:chOff x="1019175" y="847725"/>
            <a:chExt cx="3533775" cy="466725"/>
          </a:xfrm>
        </p:grpSpPr>
        <p:sp>
          <p:nvSpPr>
            <p:cNvPr id="9" name="同侧圆角矩形 3"/>
            <p:cNvSpPr/>
            <p:nvPr>
              <p:custDataLst>
                <p:tags r:id="rId9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矩形 9"/>
            <p:cNvSpPr/>
            <p:nvPr>
              <p:custDataLst>
                <p:tags r:id="rId10"/>
              </p:custDataLst>
            </p:nvPr>
          </p:nvSpPr>
          <p:spPr>
            <a:xfrm>
              <a:off x="1019175" y="880758"/>
              <a:ext cx="3352054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第三方模块的下载与安装</a:t>
              </a:r>
            </a:p>
          </p:txBody>
        </p:sp>
      </p:grp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8.5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第三方模块的下载与安装</a:t>
            </a:r>
          </a:p>
        </p:txBody>
      </p:sp>
      <p:grpSp>
        <p:nvGrpSpPr>
          <p:cNvPr id="13" name="组合 12"/>
          <p:cNvGrpSpPr/>
          <p:nvPr/>
        </p:nvGrpSpPr>
        <p:grpSpPr>
          <a:xfrm>
            <a:off x="1900252" y="3645818"/>
            <a:ext cx="8803465" cy="1328475"/>
            <a:chOff x="2051235" y="4858468"/>
            <a:chExt cx="8803465" cy="1328475"/>
          </a:xfrm>
        </p:grpSpPr>
        <p:sp>
          <p:nvSpPr>
            <p:cNvPr id="14" name="矩形 13"/>
            <p:cNvSpPr/>
            <p:nvPr>
              <p:custDataLst>
                <p:tags r:id="rId7"/>
              </p:custDataLst>
            </p:nvPr>
          </p:nvSpPr>
          <p:spPr bwMode="auto">
            <a:xfrm>
              <a:off x="2701629" y="4858468"/>
              <a:ext cx="8153071" cy="132847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pip install </a:t>
              </a:r>
              <a:r>
                <a:rPr lang="en-US" altLang="zh-CN" sz="1800" kern="0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jieba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              #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安装最新版本的</a:t>
              </a:r>
              <a:r>
                <a:rPr lang="en-US" altLang="zh-CN" sz="1800" kern="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jieba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</a:t>
              </a:r>
            </a:p>
          </p:txBody>
        </p:sp>
        <p:sp>
          <p:nvSpPr>
            <p:cNvPr id="15" name="文本框 14"/>
            <p:cNvSpPr txBox="1"/>
            <p:nvPr>
              <p:custDataLst>
                <p:tags r:id="rId8"/>
              </p:custDataLst>
            </p:nvPr>
          </p:nvSpPr>
          <p:spPr>
            <a:xfrm>
              <a:off x="2051235" y="5107206"/>
              <a:ext cx="492444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示</a:t>
              </a:r>
              <a:endPara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b="1" dirty="0">
                  <a:solidFill>
                    <a:srgbClr val="1369B2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例</a:t>
              </a:r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1742302" y="2061642"/>
            <a:ext cx="8961418" cy="1133163"/>
            <a:chOff x="1143691" y="2082765"/>
            <a:chExt cx="8961418" cy="1133163"/>
          </a:xfrm>
        </p:grpSpPr>
        <p:sp>
          <p:nvSpPr>
            <p:cNvPr id="20" name="矩形 19"/>
            <p:cNvSpPr/>
            <p:nvPr>
              <p:custDataLst>
                <p:tags r:id="rId3"/>
              </p:custDataLst>
            </p:nvPr>
          </p:nvSpPr>
          <p:spPr bwMode="auto">
            <a:xfrm>
              <a:off x="2062759" y="2082765"/>
              <a:ext cx="8042350" cy="113316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pip install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        </a:t>
              </a:r>
              <a:r>
                <a:rPr lang="zh-CN" altLang="en-US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 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#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安装最新版本的模块</a:t>
              </a:r>
            </a:p>
            <a:p>
              <a:pPr algn="ctr">
                <a:lnSpc>
                  <a:spcPct val="150000"/>
                </a:lnSpc>
              </a:pP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pip install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模块名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==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版本号</a:t>
              </a:r>
              <a:r>
                <a:rPr lang="en-US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      # </a:t>
              </a:r>
              <a:r>
                <a:rPr lang="zh-CN" altLang="zh-CN" sz="1800" kern="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Times New Roman" panose="02020603050405020304" charset="0"/>
                </a:rPr>
                <a:t>安装指定版本的模块</a:t>
              </a:r>
            </a:p>
          </p:txBody>
        </p:sp>
        <p:sp>
          <p:nvSpPr>
            <p:cNvPr id="21" name="剪去单角的矩形 20"/>
            <p:cNvSpPr/>
            <p:nvPr>
              <p:custDataLst>
                <p:tags r:id="rId4"/>
              </p:custDataLst>
            </p:nvPr>
          </p:nvSpPr>
          <p:spPr>
            <a:xfrm flipH="1">
              <a:off x="1143691" y="2082765"/>
              <a:ext cx="808346" cy="1133163"/>
            </a:xfrm>
            <a:prstGeom prst="snip1Rect">
              <a:avLst>
                <a:gd name="adj" fmla="val 0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2" name="文本框 21"/>
            <p:cNvSpPr txBox="1"/>
            <p:nvPr>
              <p:custDataLst>
                <p:tags r:id="rId5"/>
              </p:custDataLst>
            </p:nvPr>
          </p:nvSpPr>
          <p:spPr>
            <a:xfrm>
              <a:off x="1199048" y="2295403"/>
              <a:ext cx="697627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语法</a:t>
              </a:r>
              <a:endParaRPr lang="en-US" altLang="zh-CN" sz="20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20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格式</a:t>
              </a:r>
            </a:p>
          </p:txBody>
        </p:sp>
        <p:sp>
          <p:nvSpPr>
            <p:cNvPr id="23" name="Freeform 16"/>
            <p:cNvSpPr/>
            <p:nvPr>
              <p:custDataLst>
                <p:tags r:id="rId6"/>
              </p:custDataLst>
            </p:nvPr>
          </p:nvSpPr>
          <p:spPr bwMode="auto">
            <a:xfrm>
              <a:off x="1952036" y="2105349"/>
              <a:ext cx="110723" cy="1110579"/>
            </a:xfrm>
            <a:custGeom>
              <a:avLst/>
              <a:gdLst>
                <a:gd name="T0" fmla="*/ 280 w 280"/>
                <a:gd name="T1" fmla="*/ 278 h 1123"/>
                <a:gd name="T2" fmla="*/ 280 w 280"/>
                <a:gd name="T3" fmla="*/ 1123 h 1123"/>
                <a:gd name="T4" fmla="*/ 0 w 280"/>
                <a:gd name="T5" fmla="*/ 842 h 1123"/>
                <a:gd name="T6" fmla="*/ 0 w 280"/>
                <a:gd name="T7" fmla="*/ 0 h 1123"/>
                <a:gd name="T8" fmla="*/ 278 w 280"/>
                <a:gd name="T9" fmla="*/ 278 h 1123"/>
                <a:gd name="T10" fmla="*/ 280 w 280"/>
                <a:gd name="T11" fmla="*/ 278 h 1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0" h="1123">
                  <a:moveTo>
                    <a:pt x="280" y="278"/>
                  </a:moveTo>
                  <a:lnTo>
                    <a:pt x="280" y="1123"/>
                  </a:lnTo>
                  <a:lnTo>
                    <a:pt x="0" y="842"/>
                  </a:lnTo>
                  <a:lnTo>
                    <a:pt x="0" y="0"/>
                  </a:lnTo>
                  <a:lnTo>
                    <a:pt x="278" y="278"/>
                  </a:lnTo>
                  <a:lnTo>
                    <a:pt x="280" y="278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121920" tIns="60960" rIns="121920" bIns="60960" numCol="1" anchor="t" anchorCtr="0" compatLnSpc="1"/>
            <a:lstStyle/>
            <a:p>
              <a:endParaRPr lang="en-US" sz="2400">
                <a:cs typeface="+mn-ea"/>
                <a:sym typeface="+mn-lt"/>
              </a:endParaRPr>
            </a:p>
          </p:txBody>
        </p:sp>
      </p:grpSp>
      <p:sp>
        <p:nvSpPr>
          <p:cNvPr id="2" name="矩形 1"/>
          <p:cNvSpPr/>
          <p:nvPr>
            <p:custDataLst>
              <p:tags r:id="rId2"/>
            </p:custDataLst>
          </p:nvPr>
        </p:nvSpPr>
        <p:spPr>
          <a:xfrm>
            <a:off x="1742302" y="5085978"/>
            <a:ext cx="896141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需要注意的是，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pip</a:t>
            </a: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是在线工具，它只有在联网的状态下才可以下载相应的模块资源，若网络未连接或网络环境不佳，则</a:t>
            </a:r>
            <a:r>
              <a:rPr lang="en-US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pip</a:t>
            </a:r>
            <a:r>
              <a:rPr lang="zh-CN" altLang="zh-CN" sz="16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工具将无法顺利安装第三方模块。</a:t>
            </a:r>
            <a:endParaRPr lang="zh-CN" altLang="en-US" sz="16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实例</a:t>
            </a:r>
            <a:r>
              <a:rPr lang="en-US" altLang="zh-CN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1</a:t>
            </a:r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：验证码</a:t>
            </a:r>
            <a:endParaRPr lang="en-US" altLang="zh-CN" sz="4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4"/>
          <p:cNvSpPr txBox="1"/>
          <p:nvPr/>
        </p:nvSpPr>
        <p:spPr>
          <a:xfrm>
            <a:off x="837863" y="572758"/>
            <a:ext cx="3007988" cy="662532"/>
          </a:xfrm>
          <a:prstGeom prst="rect">
            <a:avLst/>
          </a:prstGeom>
        </p:spPr>
        <p:txBody>
          <a:bodyPr lIns="121917" tIns="60958" rIns="121917" bIns="60958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zh-CN" altLang="en-US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目录</a:t>
            </a:r>
            <a:r>
              <a:rPr lang="en-US" altLang="zh-CN" b="1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/</a:t>
            </a:r>
            <a:r>
              <a:rPr lang="en-US" altLang="zh-CN" sz="2400" dirty="0">
                <a:solidFill>
                  <a:srgbClr val="1369B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Contents</a:t>
            </a:r>
            <a:endParaRPr lang="en-GB" sz="2400" dirty="0">
              <a:solidFill>
                <a:srgbClr val="1369B2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grpSp>
        <p:nvGrpSpPr>
          <p:cNvPr id="45" name="组合 44"/>
          <p:cNvGrpSpPr/>
          <p:nvPr/>
        </p:nvGrpSpPr>
        <p:grpSpPr>
          <a:xfrm>
            <a:off x="3119265" y="2405465"/>
            <a:ext cx="1192190" cy="613062"/>
            <a:chOff x="2215144" y="982844"/>
            <a:chExt cx="1244730" cy="842780"/>
          </a:xfrm>
        </p:grpSpPr>
        <p:sp>
          <p:nvSpPr>
            <p:cNvPr id="46" name="平行四边形 45"/>
            <p:cNvSpPr/>
            <p:nvPr/>
          </p:nvSpPr>
          <p:spPr>
            <a:xfrm>
              <a:off x="2215144" y="982844"/>
              <a:ext cx="1120898" cy="842780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47" name="文本框 9"/>
            <p:cNvSpPr txBox="1"/>
            <p:nvPr/>
          </p:nvSpPr>
          <p:spPr>
            <a:xfrm>
              <a:off x="2393075" y="1005670"/>
              <a:ext cx="1066799" cy="8022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05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48" name="组合 47"/>
          <p:cNvGrpSpPr/>
          <p:nvPr/>
        </p:nvGrpSpPr>
        <p:grpSpPr>
          <a:xfrm>
            <a:off x="3119265" y="3325863"/>
            <a:ext cx="1192190" cy="618406"/>
            <a:chOff x="2215144" y="2026500"/>
            <a:chExt cx="1244730" cy="850129"/>
          </a:xfrm>
        </p:grpSpPr>
        <p:sp>
          <p:nvSpPr>
            <p:cNvPr id="49" name="平行四边形 48"/>
            <p:cNvSpPr/>
            <p:nvPr/>
          </p:nvSpPr>
          <p:spPr>
            <a:xfrm>
              <a:off x="2215144" y="2033848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0" name="文本框 10"/>
            <p:cNvSpPr txBox="1"/>
            <p:nvPr/>
          </p:nvSpPr>
          <p:spPr>
            <a:xfrm>
              <a:off x="2393075" y="2026500"/>
              <a:ext cx="1066799" cy="8022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06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51" name="组合 50"/>
          <p:cNvGrpSpPr/>
          <p:nvPr/>
        </p:nvGrpSpPr>
        <p:grpSpPr>
          <a:xfrm>
            <a:off x="3119265" y="4256441"/>
            <a:ext cx="1192190" cy="613315"/>
            <a:chOff x="2215144" y="3084852"/>
            <a:chExt cx="1244730" cy="843130"/>
          </a:xfrm>
        </p:grpSpPr>
        <p:sp>
          <p:nvSpPr>
            <p:cNvPr id="52" name="平行四边形 51"/>
            <p:cNvSpPr/>
            <p:nvPr/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53" name="文本框 11"/>
            <p:cNvSpPr txBox="1"/>
            <p:nvPr/>
          </p:nvSpPr>
          <p:spPr>
            <a:xfrm>
              <a:off x="2393075" y="3125750"/>
              <a:ext cx="1066799" cy="802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07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0" name="组合 59"/>
          <p:cNvGrpSpPr/>
          <p:nvPr/>
        </p:nvGrpSpPr>
        <p:grpSpPr>
          <a:xfrm>
            <a:off x="4024817" y="2383286"/>
            <a:ext cx="5142331" cy="613062"/>
            <a:chOff x="4315150" y="953426"/>
            <a:chExt cx="3857250" cy="540057"/>
          </a:xfrm>
        </p:grpSpPr>
        <p:sp>
          <p:nvSpPr>
            <p:cNvPr id="61" name="矩形 60"/>
            <p:cNvSpPr/>
            <p:nvPr/>
          </p:nvSpPr>
          <p:spPr>
            <a:xfrm>
              <a:off x="4841196" y="1036090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第三方模块的下载与安装</a:t>
              </a:r>
              <a:endParaRPr lang="zh-CN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2" name="平行四边形 61"/>
            <p:cNvSpPr/>
            <p:nvPr/>
          </p:nvSpPr>
          <p:spPr>
            <a:xfrm>
              <a:off x="4315150" y="953426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3" name="组合 62"/>
          <p:cNvGrpSpPr/>
          <p:nvPr/>
        </p:nvGrpSpPr>
        <p:grpSpPr>
          <a:xfrm>
            <a:off x="4024817" y="3309037"/>
            <a:ext cx="5142331" cy="613062"/>
            <a:chOff x="4315150" y="1647579"/>
            <a:chExt cx="3857250" cy="540057"/>
          </a:xfrm>
        </p:grpSpPr>
        <p:sp>
          <p:nvSpPr>
            <p:cNvPr id="64" name="矩形 63"/>
            <p:cNvSpPr/>
            <p:nvPr/>
          </p:nvSpPr>
          <p:spPr>
            <a:xfrm>
              <a:off x="4841196" y="1730243"/>
              <a:ext cx="2827147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实例</a:t>
              </a:r>
              <a:r>
                <a:rPr lang="en-US" altLang="zh-CN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1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Source Han Sans K Bold" panose="020B0800000000000000" pitchFamily="34" charset="-128"/>
                </a:rPr>
                <a:t>：验证码</a:t>
              </a:r>
              <a:endParaRPr lang="en-US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endParaRPr>
            </a:p>
          </p:txBody>
        </p:sp>
        <p:sp>
          <p:nvSpPr>
            <p:cNvPr id="65" name="平行四边形 64"/>
            <p:cNvSpPr/>
            <p:nvPr/>
          </p:nvSpPr>
          <p:spPr>
            <a:xfrm>
              <a:off x="4315150" y="1647579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4024817" y="4234788"/>
            <a:ext cx="5142331" cy="613062"/>
            <a:chOff x="4315150" y="2341731"/>
            <a:chExt cx="3857250" cy="540057"/>
          </a:xfrm>
        </p:grpSpPr>
        <p:sp>
          <p:nvSpPr>
            <p:cNvPr id="67" name="矩形 66"/>
            <p:cNvSpPr/>
            <p:nvPr/>
          </p:nvSpPr>
          <p:spPr>
            <a:xfrm>
              <a:off x="4841197" y="2424395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实例</a:t>
              </a:r>
              <a:r>
                <a:rPr lang="en-US" altLang="zh-CN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2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：文本进度条</a:t>
              </a:r>
              <a:endParaRPr lang="en-GB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68" name="平行四边形 67"/>
            <p:cNvSpPr/>
            <p:nvPr/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1" name="组合 20"/>
          <p:cNvGrpSpPr/>
          <p:nvPr/>
        </p:nvGrpSpPr>
        <p:grpSpPr>
          <a:xfrm>
            <a:off x="3083705" y="5234976"/>
            <a:ext cx="1192190" cy="613315"/>
            <a:chOff x="2215144" y="3084852"/>
            <a:chExt cx="1244730" cy="843130"/>
          </a:xfrm>
        </p:grpSpPr>
        <p:sp>
          <p:nvSpPr>
            <p:cNvPr id="22" name="平行四边形 21"/>
            <p:cNvSpPr/>
            <p:nvPr>
              <p:custDataLst>
                <p:tags r:id="rId3"/>
              </p:custDataLst>
            </p:nvPr>
          </p:nvSpPr>
          <p:spPr>
            <a:xfrm>
              <a:off x="2215144" y="3084852"/>
              <a:ext cx="1120898" cy="842781"/>
            </a:xfrm>
            <a:prstGeom prst="parallelogram">
              <a:avLst>
                <a:gd name="adj" fmla="val 48207"/>
              </a:avLst>
            </a:prstGeom>
            <a:solidFill>
              <a:srgbClr val="1369B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3" name="文本框 11"/>
            <p:cNvSpPr txBox="1"/>
            <p:nvPr>
              <p:custDataLst>
                <p:tags r:id="rId4"/>
              </p:custDataLst>
            </p:nvPr>
          </p:nvSpPr>
          <p:spPr>
            <a:xfrm>
              <a:off x="2393075" y="3125750"/>
              <a:ext cx="1066799" cy="8022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08</a:t>
              </a:r>
              <a:endParaRPr lang="zh-CN" altLang="en-US" sz="3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3989257" y="5213323"/>
            <a:ext cx="5142331" cy="613062"/>
            <a:chOff x="4315150" y="2341731"/>
            <a:chExt cx="3857250" cy="540057"/>
          </a:xfrm>
        </p:grpSpPr>
        <p:sp>
          <p:nvSpPr>
            <p:cNvPr id="25" name="矩形 24"/>
            <p:cNvSpPr/>
            <p:nvPr>
              <p:custDataLst>
                <p:tags r:id="rId1"/>
              </p:custDataLst>
            </p:nvPr>
          </p:nvSpPr>
          <p:spPr>
            <a:xfrm>
              <a:off x="4922170" y="2481452"/>
              <a:ext cx="2827146" cy="331154"/>
            </a:xfrm>
            <a:prstGeom prst="rect">
              <a:avLst/>
            </a:prstGeom>
            <a:ln w="15875">
              <a:noFill/>
            </a:ln>
          </p:spPr>
          <p:txBody>
            <a:bodyPr wrap="square" lIns="68580" tIns="34290" rIns="68580" bIns="34290">
              <a:spAutoFit/>
            </a:bodyPr>
            <a:lstStyle/>
            <a:p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实例</a:t>
              </a:r>
              <a:r>
                <a:rPr lang="en-US" altLang="zh-CN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3</a:t>
              </a:r>
              <a:r>
                <a:rPr lang="zh-CN" altLang="en-US" sz="2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：高考计时器</a:t>
              </a:r>
              <a:endParaRPr lang="en-GB" altLang="zh-CN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6" name="平行四边形 25"/>
            <p:cNvSpPr/>
            <p:nvPr>
              <p:custDataLst>
                <p:tags r:id="rId2"/>
              </p:custDataLst>
            </p:nvPr>
          </p:nvSpPr>
          <p:spPr>
            <a:xfrm>
              <a:off x="4315150" y="2341731"/>
              <a:ext cx="3857250" cy="540057"/>
            </a:xfrm>
            <a:prstGeom prst="parallelogram">
              <a:avLst>
                <a:gd name="adj" fmla="val 48207"/>
              </a:avLst>
            </a:prstGeom>
            <a:noFill/>
            <a:ln w="15875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68580" tIns="34290" rIns="68580" bIns="34290" rtlCol="0" anchor="ctr"/>
            <a:lstStyle/>
            <a:p>
              <a:endParaRPr lang="zh-CN" altLang="en-US" sz="200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8.6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：验证码</a:t>
            </a:r>
          </a:p>
        </p:txBody>
      </p:sp>
      <p:sp>
        <p:nvSpPr>
          <p:cNvPr id="3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879063" y="396486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1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：验证码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8.6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：验证码</a:t>
            </a:r>
          </a:p>
        </p:txBody>
      </p:sp>
      <p:sp>
        <p:nvSpPr>
          <p:cNvPr id="4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30475" y="2325650"/>
            <a:ext cx="6048672" cy="2613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很多网站的注册登录业务都加入了验证码技术，以区分用户是人还是计算机，有效地防止刷票、论坛灌水、恶意注册等行为。目前验证码的种类层出不穷，其生成方式也越来越复杂，常见的验证码是由大写字母、小写字母、数字组成六位验证码。</a:t>
            </a: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本实例要求编写程序，实现随机生成6位验证码的功能。</a:t>
            </a: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gimg2.baidu.com/image_search/src=http%3A%2F%2Fpic.51yuansu.com%2Fpic3%2Fcover%2F03%2F93%2F98%2F5c8f46e1f2e59_610.jpg&amp;refer=http%3A%2F%2Fpic.51yuansu.com&amp;app=2002&amp;size=f9999,10000&amp;q=a80&amp;n=0&amp;g=0n&amp;fmt=auto?sec=1658640921&amp;t=b2d79b6f1ee22924de6ebb41cb2e0d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t="2272" r="2178" b="12806"/>
          <a:stretch>
            <a:fillRect/>
          </a:stretch>
        </p:blipFill>
        <p:spPr bwMode="auto">
          <a:xfrm flipH="1">
            <a:off x="1198662" y="1413569"/>
            <a:ext cx="3528392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35"/>
          <p:cNvSpPr txBox="1">
            <a:spLocks noChangeArrowheads="1"/>
          </p:cNvSpPr>
          <p:nvPr/>
        </p:nvSpPr>
        <p:spPr bwMode="auto">
          <a:xfrm>
            <a:off x="5951190" y="3141762"/>
            <a:ext cx="4536504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使用列表保存价格信息。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定义空列表用于保存用户选购商品的价格。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接收输入的最大价格和最小价格。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从价格列表中获取每个商品价格。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判断商品价格区间。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将商品价格进行排序。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11556" y="25656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实现思路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8.6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：验证码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Chapter08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01_captcha.py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01_captcha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01_captcha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8.6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1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：验证码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实例</a:t>
            </a:r>
            <a:r>
              <a:rPr lang="en-US" altLang="zh-CN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2</a:t>
            </a:r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：文本进度条</a:t>
            </a:r>
            <a:endParaRPr lang="en-US" altLang="zh-CN" sz="4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8.7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8.7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：文本进度条</a:t>
            </a:r>
          </a:p>
        </p:txBody>
      </p:sp>
      <p:sp>
        <p:nvSpPr>
          <p:cNvPr id="3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879063" y="396486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2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：文本进度条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5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1917065"/>
            <a:ext cx="9935845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进度条以动态方式实时显示计算机处理任务时的进度，它一般由已完成任务量与剩余未完成任务量的大小组成。本实例要求编写程序，实现如图所示的进度条动态显示的效果。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8.7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：文本进度条</a:t>
            </a:r>
          </a:p>
        </p:txBody>
      </p:sp>
      <p:pic>
        <p:nvPicPr>
          <p:cNvPr id="6" name="图片 6" descr="图片包含 物体&#10;&#10;描述已自动生成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67" b="16991"/>
          <a:stretch>
            <a:fillRect/>
          </a:stretch>
        </p:blipFill>
        <p:spPr>
          <a:xfrm>
            <a:off x="1774190" y="2997835"/>
            <a:ext cx="9269095" cy="118999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图片 2" descr="图片包含 音乐&#10;&#10;描述已自动生成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26"/>
          <a:stretch>
            <a:fillRect/>
          </a:stretch>
        </p:blipFill>
        <p:spPr>
          <a:xfrm>
            <a:off x="1846580" y="4509770"/>
            <a:ext cx="8906510" cy="118046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gimg2.baidu.com/image_search/src=http%3A%2F%2Fpic.51yuansu.com%2Fpic3%2Fcover%2F03%2F93%2F98%2F5c8f46e1f2e59_610.jpg&amp;refer=http%3A%2F%2Fpic.51yuansu.com&amp;app=2002&amp;size=f9999,10000&amp;q=a80&amp;n=0&amp;g=0n&amp;fmt=auto?sec=1658640921&amp;t=b2d79b6f1ee22924de6ebb41cb2e0d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t="2272" r="2178" b="12806"/>
          <a:stretch>
            <a:fillRect/>
          </a:stretch>
        </p:blipFill>
        <p:spPr bwMode="auto">
          <a:xfrm flipH="1">
            <a:off x="1198662" y="1413569"/>
            <a:ext cx="3528392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35"/>
          <p:cNvSpPr txBox="1">
            <a:spLocks noChangeArrowheads="1"/>
          </p:cNvSpPr>
          <p:nvPr/>
        </p:nvSpPr>
        <p:spPr bwMode="auto">
          <a:xfrm>
            <a:off x="5951190" y="3141762"/>
            <a:ext cx="4536504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使用列表保存价格信息。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定义空列表用于保存用户选购商品的价格。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接收输入的最大价格和最小价格。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从价格列表中获取每个商品价格。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判断商品价格区间。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将商品价格进行排序。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11556" y="25656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实现思路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8.7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：文本进度条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Chapter08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02_progress_bar.py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02_progress_bar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02_progress_bar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8.7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2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：文本进度条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020" y="3014345"/>
            <a:ext cx="8112125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实例</a:t>
            </a:r>
            <a:r>
              <a:rPr lang="en-US" altLang="zh-CN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3</a:t>
            </a:r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：高考倒计时</a:t>
            </a:r>
            <a:endParaRPr lang="en-US" altLang="zh-CN" sz="48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Source Han Sans K Bold" panose="020B0800000000000000" pitchFamily="34" charset="-128"/>
            </a:endParaRP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/>
          <p:cNvSpPr txBox="1"/>
          <p:nvPr/>
        </p:nvSpPr>
        <p:spPr>
          <a:xfrm>
            <a:off x="3970118" y="3014256"/>
            <a:ext cx="6733001" cy="82994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zh-CN" altLang="en-US" sz="48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Source Han Sans K Bold" panose="020B0800000000000000" pitchFamily="34" charset="-128"/>
              </a:rPr>
              <a:t>模块概述</a:t>
            </a:r>
          </a:p>
        </p:txBody>
      </p:sp>
      <p:sp>
        <p:nvSpPr>
          <p:cNvPr id="2" name="TextBox 48"/>
          <p:cNvSpPr txBox="1"/>
          <p:nvPr/>
        </p:nvSpPr>
        <p:spPr>
          <a:xfrm>
            <a:off x="1626870" y="2809240"/>
            <a:ext cx="1734820" cy="1106805"/>
          </a:xfrm>
          <a:prstGeom prst="rect">
            <a:avLst/>
          </a:prstGeom>
          <a:noFill/>
        </p:spPr>
        <p:txBody>
          <a:bodyPr wrap="square" lIns="91443" tIns="45720" rIns="91443" bIns="45720" rtlCol="0">
            <a:spAutoFit/>
          </a:bodyPr>
          <a:lstStyle/>
          <a:p>
            <a:r>
              <a:rPr lang="en-US" altLang="en-GB" sz="6600" b="1" dirty="0">
                <a:solidFill>
                  <a:srgbClr val="FAFAFA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8.1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299308" y="4037102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8.8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：高考倒计时</a:t>
            </a:r>
          </a:p>
        </p:txBody>
      </p:sp>
      <p:sp>
        <p:nvSpPr>
          <p:cNvPr id="3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879063" y="3964861"/>
            <a:ext cx="4983480" cy="53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根据任务分析实现实例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3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：高考倒计时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8.8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：高考倒计时</a:t>
            </a:r>
          </a:p>
        </p:txBody>
      </p:sp>
      <p:sp>
        <p:nvSpPr>
          <p:cNvPr id="7" name="TextBox 35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230475" y="2325650"/>
            <a:ext cx="6048672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高考是一项具有鲜明中国特色的考试制度，它由国家统一组织，专门的机构命题，统一安排在每年6月7日到6月8日进行考试，对国家选拔人才、提高国民素质、推进社会进步起着十分重要的作用。</a:t>
            </a:r>
          </a:p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本实例要求编写程序实现高考倒计时器，该计时器会接收用户从键盘输入的高考时间，并提示用户距离高考时间剩余的天数。</a:t>
            </a:r>
          </a:p>
        </p:txBody>
      </p:sp>
      <p:pic>
        <p:nvPicPr>
          <p:cNvPr id="8" name="图片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gimg2.baidu.com/image_search/src=http%3A%2F%2Fpic.51yuansu.com%2Fpic3%2Fcover%2F03%2F93%2F98%2F5c8f46e1f2e59_610.jpg&amp;refer=http%3A%2F%2Fpic.51yuansu.com&amp;app=2002&amp;size=f9999,10000&amp;q=a80&amp;n=0&amp;g=0n&amp;fmt=auto?sec=1658640921&amp;t=b2d79b6f1ee22924de6ebb41cb2e0dec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24" t="2272" r="2178" b="12806"/>
          <a:stretch>
            <a:fillRect/>
          </a:stretch>
        </p:blipFill>
        <p:spPr bwMode="auto">
          <a:xfrm flipH="1">
            <a:off x="1198662" y="1413569"/>
            <a:ext cx="3528392" cy="460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35"/>
          <p:cNvSpPr txBox="1">
            <a:spLocks noChangeArrowheads="1"/>
          </p:cNvSpPr>
          <p:nvPr/>
        </p:nvSpPr>
        <p:spPr bwMode="auto">
          <a:xfrm>
            <a:off x="5951190" y="3141762"/>
            <a:ext cx="4536504" cy="302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使用列表保存价格信息。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定义空列表用于保存用户选购商品的价格。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接收输入的最大价格和最小价格。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从价格列表中获取每个商品价格。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判断商品价格区间。</a:t>
            </a:r>
          </a:p>
          <a:p>
            <a:pPr marL="457200" indent="-457200" algn="just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将商品价格进行排序。</a:t>
            </a:r>
            <a:endParaRPr lang="zh-CN" altLang="en-US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511556" y="2565698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实现思路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8.8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：高考倒计时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gimg2.baidu.com/image_search/src=http%3A%2F%2Fhbimg.b0.upaiyun.com%2F6769784930c2e538676b3fb73a290457ca522195287d8-Cu2GNK_fw658&amp;refer=http%3A%2F%2Fhbimg.b0.upaiyun.com&amp;app=2002&amp;size=f9999,10000&amp;q=a80&amp;n=0&amp;g=0n&amp;fmt=auto?sec=1658649679&amp;t=05f22a4c6ab9bde81529f3951d65c5ee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57"/>
          <a:stretch>
            <a:fillRect/>
          </a:stretch>
        </p:blipFill>
        <p:spPr bwMode="auto">
          <a:xfrm>
            <a:off x="240711" y="1701602"/>
            <a:ext cx="4600848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35"/>
          <p:cNvSpPr txBox="1">
            <a:spLocks noChangeArrowheads="1"/>
          </p:cNvSpPr>
          <p:nvPr/>
        </p:nvSpPr>
        <p:spPr bwMode="auto">
          <a:xfrm>
            <a:off x="5303118" y="3440730"/>
            <a:ext cx="6152005" cy="13671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Chapter08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项目中创建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03_countdown.py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在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03_countdown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中编写代码。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ea"/>
              <a:buAutoNum type="circleNumDbPlain"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运行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03_countdown</a:t>
            </a:r>
            <a:r>
              <a:rPr lang="en-US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.py</a:t>
            </a:r>
            <a:r>
              <a:rPr lang="zh-CN" altLang="en-US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文件。</a:t>
            </a:r>
            <a:endParaRPr lang="en-US" altLang="zh-CN" sz="1800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463358" y="2637706"/>
            <a:ext cx="14444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实现步骤</a:t>
            </a:r>
          </a:p>
        </p:txBody>
      </p: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880" y="261620"/>
            <a:ext cx="5263515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8.8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实例</a:t>
            </a:r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3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：高考倒计时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le 1"/>
          <p:cNvSpPr txBox="1"/>
          <p:nvPr/>
        </p:nvSpPr>
        <p:spPr>
          <a:xfrm>
            <a:off x="1143690" y="266995"/>
            <a:ext cx="5671595" cy="506086"/>
          </a:xfrm>
          <a:prstGeom prst="rect">
            <a:avLst/>
          </a:prstGeom>
        </p:spPr>
        <p:txBody>
          <a:bodyPr lIns="0" tIns="60958" rIns="0" bIns="60958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U.S. 101" pitchFamily="2" charset="0"/>
                <a:ea typeface="Roboto" panose="02000000000000000000" pitchFamily="2" charset="0"/>
                <a:cs typeface="Open Sans Light" panose="020B0306030504020204" pitchFamily="34" charset="0"/>
              </a:defRPr>
            </a:lvl1pPr>
          </a:lstStyle>
          <a:p>
            <a:pPr algn="l">
              <a:buNone/>
            </a:pPr>
            <a:r>
              <a:rPr lang="zh-CN" altLang="en-US" sz="2400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本章小结</a:t>
            </a:r>
            <a:endParaRPr lang="en-GB" altLang="zh-CN" sz="2400" b="1" dirty="0">
              <a:solidFill>
                <a:srgbClr val="595959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" name="圆角矩形 2"/>
          <p:cNvSpPr/>
          <p:nvPr/>
        </p:nvSpPr>
        <p:spPr>
          <a:xfrm>
            <a:off x="1108075" y="1804670"/>
            <a:ext cx="9794240" cy="3933825"/>
          </a:xfrm>
          <a:prstGeom prst="roundRect">
            <a:avLst>
              <a:gd name="adj" fmla="val 0"/>
            </a:avLst>
          </a:prstGeom>
          <a:noFill/>
          <a:ln w="3175">
            <a:solidFill>
              <a:schemeClr val="tx1">
                <a:lumMod val="75000"/>
                <a:lumOff val="2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zh-CN" altLang="en-US" sz="3200">
              <a:cs typeface="+mn-ea"/>
              <a:sym typeface="+mn-lt"/>
            </a:endParaRPr>
          </a:p>
        </p:txBody>
      </p:sp>
      <p:sp>
        <p:nvSpPr>
          <p:cNvPr id="4" name="TextBox 38"/>
          <p:cNvSpPr txBox="1"/>
          <p:nvPr/>
        </p:nvSpPr>
        <p:spPr>
          <a:xfrm>
            <a:off x="1486694" y="2519239"/>
            <a:ext cx="9001000" cy="230822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zh-CN"/>
            </a:defPPr>
            <a:lvl1pPr marL="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本章主要讲解了与Python模块相关的知识，包括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模块的定义与分类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模块的导入方式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常见的内置模块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自定义模块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模块的导入特性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、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包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以及</a:t>
            </a:r>
            <a:r>
              <a:rPr lang="zh-CN" altLang="en-US" sz="20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下载与安装第三方模块</a:t>
            </a: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lt"/>
              </a:rPr>
              <a:t>。模块和包的使用不仅可以提升开发效率，还有助于程序结构的清晰性。通过学习本章的内容，读者能熟练地定义和使用模块、包，并掌握通过random与time模块生成随机数和处理时间的技巧。</a:t>
            </a:r>
          </a:p>
        </p:txBody>
      </p:sp>
      <p:sp>
        <p:nvSpPr>
          <p:cNvPr id="5" name="椭圆 4"/>
          <p:cNvSpPr/>
          <p:nvPr/>
        </p:nvSpPr>
        <p:spPr>
          <a:xfrm>
            <a:off x="432925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</a:rPr>
              <a:t>本</a:t>
            </a:r>
          </a:p>
        </p:txBody>
      </p:sp>
      <p:sp>
        <p:nvSpPr>
          <p:cNvPr id="6" name="椭圆 5"/>
          <p:cNvSpPr/>
          <p:nvPr/>
        </p:nvSpPr>
        <p:spPr>
          <a:xfrm>
            <a:off x="504807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章</a:t>
            </a:r>
          </a:p>
        </p:txBody>
      </p:sp>
      <p:sp>
        <p:nvSpPr>
          <p:cNvPr id="7" name="椭圆 6"/>
          <p:cNvSpPr/>
          <p:nvPr/>
        </p:nvSpPr>
        <p:spPr>
          <a:xfrm>
            <a:off x="576689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小</a:t>
            </a:r>
          </a:p>
        </p:txBody>
      </p:sp>
      <p:sp>
        <p:nvSpPr>
          <p:cNvPr id="8" name="椭圆 7"/>
          <p:cNvSpPr/>
          <p:nvPr/>
        </p:nvSpPr>
        <p:spPr>
          <a:xfrm>
            <a:off x="6485710" y="1395954"/>
            <a:ext cx="718820" cy="718820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numCol="1" spcCol="0" rtlCol="0" fromWordArt="0" anchor="ctr" anchorCtr="0" forceAA="0" compatLnSpc="1">
            <a:noAutofit/>
          </a:bodyPr>
          <a:lstStyle>
            <a:defPPr>
              <a:defRPr lang="zh-CN">
                <a:solidFill>
                  <a:schemeClr val="lt1"/>
                </a:solidFill>
              </a:defRPr>
            </a:defPPr>
            <a:lvl1pPr marL="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09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219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828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4384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30480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36576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42672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4876800" algn="l" defTabSz="1219200" rtl="0" eaLnBrk="1" latinLnBrk="0" hangingPunct="1"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/>
            <a:r>
              <a:rPr lang="zh-CN" altLang="en-US" sz="2800" b="1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结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4880" y="2014937"/>
            <a:ext cx="2797810" cy="3898265"/>
          </a:xfrm>
          <a:prstGeom prst="rect">
            <a:avLst/>
          </a:prstGeom>
        </p:spPr>
      </p:pic>
      <p:sp>
        <p:nvSpPr>
          <p:cNvPr id="7" name="椭圆形标注 12"/>
          <p:cNvSpPr/>
          <p:nvPr/>
        </p:nvSpPr>
        <p:spPr>
          <a:xfrm>
            <a:off x="2968625" y="1359617"/>
            <a:ext cx="2071370" cy="1493520"/>
          </a:xfrm>
          <a:prstGeom prst="wedgeEllipse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/>
              <a:t> </a:t>
            </a:r>
          </a:p>
        </p:txBody>
      </p:sp>
      <p:sp>
        <p:nvSpPr>
          <p:cNvPr id="8" name="TextBox 35"/>
          <p:cNvSpPr txBox="1">
            <a:spLocks noChangeArrowheads="1"/>
          </p:cNvSpPr>
          <p:nvPr/>
        </p:nvSpPr>
        <p:spPr bwMode="auto">
          <a:xfrm>
            <a:off x="3247390" y="1437722"/>
            <a:ext cx="1606550" cy="1228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zh-CN" altLang="en-US" sz="20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先定一个</a:t>
            </a:r>
            <a:r>
              <a:rPr lang="zh-CN" altLang="en-US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小目标！</a:t>
            </a:r>
          </a:p>
        </p:txBody>
      </p:sp>
      <p:sp>
        <p:nvSpPr>
          <p:cNvPr id="9" name="TextBox 35"/>
          <p:cNvSpPr txBox="1">
            <a:spLocks noChangeArrowheads="1"/>
          </p:cNvSpPr>
          <p:nvPr/>
        </p:nvSpPr>
        <p:spPr bwMode="auto">
          <a:xfrm>
            <a:off x="5879063" y="3428921"/>
            <a:ext cx="4983480" cy="951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1917" tIns="60958" rIns="121917" bIns="60958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lnSpc>
                <a:spcPct val="150000"/>
              </a:lnSpc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了解</a:t>
            </a:r>
            <a:r>
              <a:rPr lang="zh-CN" altLang="zh-CN" sz="1800" dirty="0">
                <a:solidFill>
                  <a:srgbClr val="0070C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模块的概念</a:t>
            </a: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，能够说出什么是模块以及模块的分类</a:t>
            </a:r>
          </a:p>
        </p:txBody>
      </p:sp>
      <p:grpSp>
        <p:nvGrpSpPr>
          <p:cNvPr id="11" name="组合 10"/>
          <p:cNvGrpSpPr/>
          <p:nvPr/>
        </p:nvGrpSpPr>
        <p:grpSpPr>
          <a:xfrm>
            <a:off x="5437103" y="3560215"/>
            <a:ext cx="405130" cy="405130"/>
            <a:chOff x="8881" y="4685"/>
            <a:chExt cx="638" cy="638"/>
          </a:xfrm>
        </p:grpSpPr>
        <p:sp>
          <p:nvSpPr>
            <p:cNvPr id="12" name="椭圆 11"/>
            <p:cNvSpPr/>
            <p:nvPr/>
          </p:nvSpPr>
          <p:spPr>
            <a:xfrm>
              <a:off x="8881" y="4685"/>
              <a:ext cx="638" cy="638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  <p:sp>
          <p:nvSpPr>
            <p:cNvPr id="13" name="椭圆 12"/>
            <p:cNvSpPr/>
            <p:nvPr/>
          </p:nvSpPr>
          <p:spPr>
            <a:xfrm>
              <a:off x="8946" y="4750"/>
              <a:ext cx="508" cy="508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800"/>
            </a:p>
          </p:txBody>
        </p:sp>
      </p:grpSp>
      <p:sp>
        <p:nvSpPr>
          <p:cNvPr id="2" name="标题 1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模块的概念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/>
        </p:nvGrpSpPr>
        <p:grpSpPr>
          <a:xfrm>
            <a:off x="1019175" y="857056"/>
            <a:ext cx="3533775" cy="466725"/>
            <a:chOff x="1019175" y="847725"/>
            <a:chExt cx="3533775" cy="466725"/>
          </a:xfrm>
        </p:grpSpPr>
        <p:sp>
          <p:nvSpPr>
            <p:cNvPr id="11" name="同侧圆角矩形 3"/>
            <p:cNvSpPr/>
            <p:nvPr>
              <p:custDataLst>
                <p:tags r:id="rId5"/>
              </p:custDataLst>
            </p:nvPr>
          </p:nvSpPr>
          <p:spPr>
            <a:xfrm rot="10800000">
              <a:off x="1019175" y="847725"/>
              <a:ext cx="3533775" cy="466725"/>
            </a:xfrm>
            <a:prstGeom prst="round2Same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矩形 15"/>
            <p:cNvSpPr/>
            <p:nvPr>
              <p:custDataLst>
                <p:tags r:id="rId6"/>
              </p:custDataLst>
            </p:nvPr>
          </p:nvSpPr>
          <p:spPr>
            <a:xfrm>
              <a:off x="1019175" y="881033"/>
              <a:ext cx="3533775" cy="3987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altLang="zh-CN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1.</a:t>
              </a:r>
              <a:r>
                <a:rPr lang="zh-CN" altLang="en-US" sz="2000" dirty="0">
                  <a:solidFill>
                    <a:srgbClr val="595959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模块的概念</a:t>
              </a:r>
            </a:p>
          </p:txBody>
        </p:sp>
      </p:grp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011196" y="1629594"/>
            <a:ext cx="3715858" cy="4006159"/>
          </a:xfrm>
          <a:prstGeom prst="rect">
            <a:avLst/>
          </a:prstGeom>
        </p:spPr>
      </p:pic>
      <p:sp>
        <p:nvSpPr>
          <p:cNvPr id="5" name="圆角矩形 4"/>
          <p:cNvSpPr/>
          <p:nvPr>
            <p:custDataLst>
              <p:tags r:id="rId2"/>
            </p:custDataLst>
          </p:nvPr>
        </p:nvSpPr>
        <p:spPr>
          <a:xfrm>
            <a:off x="5230495" y="2711450"/>
            <a:ext cx="5904865" cy="2779395"/>
          </a:xfrm>
          <a:prstGeom prst="roundRect">
            <a:avLst/>
          </a:prstGeom>
          <a:noFill/>
          <a:ln>
            <a:solidFill>
              <a:schemeClr val="bg1">
                <a:lumMod val="65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5446395" y="2998470"/>
            <a:ext cx="5532755" cy="21685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  <a:buClrTx/>
              <a:buSzTx/>
              <a:buFontTx/>
            </a:pPr>
            <a:r>
              <a:rPr lang="zh-CN" altLang="zh-CN" sz="1800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</a:rPr>
              <a:t>模块（Module）是一种以.py为后缀的Python文件，用于组织相关的函数、变量或类，从而扩展Python的功能以实现更复杂的任务。程序中每个后缀名为.py的文件都是模块，一个模块通过导入其他模块，可以使用被导入模块的内容。</a:t>
            </a:r>
          </a:p>
        </p:txBody>
      </p:sp>
      <p:sp>
        <p:nvSpPr>
          <p:cNvPr id="3" name="标题 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198662" y="261442"/>
            <a:ext cx="4945062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571500" indent="-571500"/>
            <a:r>
              <a:rPr lang="en-US" altLang="zh-CN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8.1.1  </a:t>
            </a:r>
            <a:r>
              <a:rPr lang="zh-CN" altLang="en-US" b="1" dirty="0">
                <a:solidFill>
                  <a:srgbClr val="595959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宋体" panose="02010600030101010101" pitchFamily="2" charset="-122"/>
              </a:rPr>
              <a:t>模块的概念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f15e6573a385e41c33bb97e7105a62faa5c484"/>
  <p:tag name="KSO_WPP_MARK_KEY" val="e7a0f094-5756-40f7-9eda-ce9c717f1e47"/>
  <p:tag name="COMMONDATA" val="eyJoZGlkIjoiMGQxNWFmNjAzM2M0ZDVlY2QwYjk4NmE0NTY2ZWYyYmQ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297126ee-327c-4487-8e9f-9838d5eedcb1}"/>
  <p:tag name="TABLE_ENDDRAG_ORIGIN_RECT" val="692*237"/>
  <p:tag name="TABLE_ENDDRAG_RECT" val="117*236*692*237"/>
  <p:tag name="KSO_WM_BEAUTIFY_FLAG" val="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d42aa0d2-a1b3-437e-9db4-130acb590bad}"/>
  <p:tag name="TABLE_ENDDRAG_ORIGIN_RECT" val="692*237"/>
  <p:tag name="TABLE_ENDDRAG_RECT" val="117*236*692*237"/>
  <p:tag name="KSO_WM_BEAUTIFY_FLAG" val="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13_4*l_h_i*1_1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14"/>
  <p:tag name="KSO_WM_UNIT_TEXT_FILL_TYPE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13_4*l_h_i*1_1_2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5"/>
  <p:tag name="KSO_WM_UNIT_TEXT_FILL_TYPE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13_4*l_h_i*1_1_3"/>
  <p:tag name="KSO_WM_TEMPLATE_CATEGORY" val="diagram"/>
  <p:tag name="KSO_WM_TEMPLATE_INDEX" val="213"/>
  <p:tag name="KSO_WM_UNIT_LAYERLEVEL" val="1_1_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13_4*l_h_i*1_2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6"/>
  <p:tag name="KSO_WM_UNIT_FILL_TYPE" val="1"/>
  <p:tag name="KSO_WM_UNIT_TEXT_FILL_FORE_SCHEMECOLOR_INDEX" val="14"/>
  <p:tag name="KSO_WM_UNIT_TEXT_FILL_TYPE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13_4*l_h_i*1_2_2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6"/>
  <p:tag name="KSO_WM_UNIT_TEXT_FILL_TYPE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13_4*l_h_i*1_2_3"/>
  <p:tag name="KSO_WM_TEMPLATE_CATEGORY" val="diagram"/>
  <p:tag name="KSO_WM_TEMPLATE_INDEX" val="213"/>
  <p:tag name="KSO_WM_UNIT_LAYERLEVEL" val="1_1_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13_4*l_h_i*1_3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14"/>
  <p:tag name="KSO_WM_UNIT_TEXT_FILL_TYPE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13_4*l_h_i*1_3_2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7"/>
  <p:tag name="KSO_WM_UNIT_TEXT_FILL_TYPE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13_4*l_h_i*1_3_3"/>
  <p:tag name="KSO_WM_TEMPLATE_CATEGORY" val="diagram"/>
  <p:tag name="KSO_WM_TEMPLATE_INDEX" val="213"/>
  <p:tag name="KSO_WM_UNIT_LAYERLEVEL" val="1_1_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13_4*l_h_i*1_4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14"/>
  <p:tag name="KSO_WM_UNIT_TEXT_FILL_TYPE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13_4*l_h_i*1_4_2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FILL_FORE_SCHEMECOLOR_INDEX" val="14"/>
  <p:tag name="KSO_WM_UNIT_FILL_TYPE" val="1"/>
  <p:tag name="KSO_WM_UNIT_TEXT_FILL_FORE_SCHEMECOLOR_INDEX" val="8"/>
  <p:tag name="KSO_WM_UNIT_TEXT_FILL_TYPE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13_4*l_h_i*1_4_3"/>
  <p:tag name="KSO_WM_TEMPLATE_CATEGORY" val="diagram"/>
  <p:tag name="KSO_WM_TEMPLATE_INDEX" val="213"/>
  <p:tag name="KSO_WM_UNIT_LAYERLEVEL" val="1_1_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diagram213_4*l_h_a*1_1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5"/>
  <p:tag name="KSO_WM_UNIT_TEXT_FILL_TYPE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diagram213_4*l_h_a*1_3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7"/>
  <p:tag name="KSO_WM_UNIT_TEXT_FILL_TYPE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diagram213_4*l_h_a*1_2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6"/>
  <p:tag name="KSO_WM_UNIT_TEXT_FILL_TYPE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ISCONTENTSTITLE" val="0"/>
  <p:tag name="KSO_WM_UNIT_ISNUMDGMTITLE" val="0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diagram213_4*l_h_a*1_4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添加标题"/>
  <p:tag name="KSO_WM_UNIT_TEXT_FILL_FORE_SCHEMECOLOR_INDEX" val="8"/>
  <p:tag name="KSO_WM_UNIT_TEXT_FILL_TYPE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13_4*l_h_f*1_1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单击此处添加文本"/>
  <p:tag name="KSO_WM_UNIT_TEXT_FILL_FORE_SCHEMECOLOR_INDEX" val="14"/>
  <p:tag name="KSO_WM_UNIT_TEXT_FILL_TYPE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13_4*l_h_f*1_3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单击此处添加文本"/>
  <p:tag name="KSO_WM_UNIT_TEXT_FILL_FORE_SCHEMECOLOR_INDEX" val="14"/>
  <p:tag name="KSO_WM_UNIT_TEXT_FILL_TYPE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13_4*l_h_f*1_2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单击此处添加文本"/>
  <p:tag name="KSO_WM_UNIT_TEXT_FILL_FORE_SCHEMECOLOR_INDEX" val="14"/>
  <p:tag name="KSO_WM_UNIT_TEXT_FILL_TYPE" val="1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SUBTYPE" val="a"/>
  <p:tag name="KSO_WM_UNIT_NOCLEAR" val="0"/>
  <p:tag name="KSO_WM_UNIT_VALUE" val="5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13_4*l_h_f*1_4_1"/>
  <p:tag name="KSO_WM_TEMPLATE_CATEGORY" val="diagram"/>
  <p:tag name="KSO_WM_TEMPLATE_INDEX" val="213"/>
  <p:tag name="KSO_WM_UNIT_LAYERLEVEL" val="1_1_1"/>
  <p:tag name="KSO_WM_TAG_VERSION" val="1.0"/>
  <p:tag name="KSO_WM_BEAUTIFY_FLAG" val="#wm#"/>
  <p:tag name="KSO_WM_UNIT_PRESET_TEXT" val="单击此处添加文本"/>
  <p:tag name="KSO_WM_UNIT_TEXT_FILL_FORE_SCHEMECOLOR_INDEX" val="14"/>
  <p:tag name="KSO_WM_UNIT_TEXT_FILL_TYPE" val="1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webwppDef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自定义 2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05DA2"/>
      </a:accent1>
      <a:accent2>
        <a:srgbClr val="C4C7CB"/>
      </a:accent2>
      <a:accent3>
        <a:srgbClr val="7F7F7F"/>
      </a:accent3>
      <a:accent4>
        <a:srgbClr val="7F7F7F"/>
      </a:accent4>
      <a:accent5>
        <a:srgbClr val="7F7F7F"/>
      </a:accent5>
      <a:accent6>
        <a:srgbClr val="7F7F7F"/>
      </a:accent6>
      <a:hlink>
        <a:srgbClr val="17365D"/>
      </a:hlink>
      <a:folHlink>
        <a:srgbClr val="548DD4"/>
      </a:folHlink>
    </a:clrScheme>
    <a:fontScheme name="ud0ofpxa">
      <a:majorFont>
        <a:latin typeface="字魂105号-简雅黑"/>
        <a:ea typeface="字魂105号-简雅黑"/>
        <a:cs typeface=""/>
      </a:majorFont>
      <a:minorFont>
        <a:latin typeface="字魂105号-简雅黑"/>
        <a:ea typeface="字魂105号-简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1200" dirty="0" smtClean="0">
            <a:solidFill>
              <a:schemeClr val="tx1">
                <a:lumMod val="75000"/>
                <a:lumOff val="25000"/>
              </a:schemeClr>
            </a:solidFill>
            <a:latin typeface="微软雅黑" panose="020B0503020204020204" pitchFamily="34" charset="-122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4509</Words>
  <Application>Microsoft Office PowerPoint</Application>
  <PresentationFormat>自定义</PresentationFormat>
  <Paragraphs>587</Paragraphs>
  <Slides>75</Slides>
  <Notes>59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75</vt:i4>
      </vt:variant>
    </vt:vector>
  </HeadingPairs>
  <TitlesOfParts>
    <vt:vector size="88" baseType="lpstr">
      <vt:lpstr>Source Han Sans K Bold</vt:lpstr>
      <vt:lpstr>思源黑体 CN Medium</vt:lpstr>
      <vt:lpstr>思源黑体 CN Regular</vt:lpstr>
      <vt:lpstr>宋体</vt:lpstr>
      <vt:lpstr>微软雅黑</vt:lpstr>
      <vt:lpstr>字魂105号-简雅黑</vt:lpstr>
      <vt:lpstr>字魂58号-创中黑</vt:lpstr>
      <vt:lpstr>Arial</vt:lpstr>
      <vt:lpstr>Calibri</vt:lpstr>
      <vt:lpstr>Times New Roman</vt:lpstr>
      <vt:lpstr>Wingdings</vt:lpstr>
      <vt:lpstr>webwppDefTheme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蓝白商务述职报告工作总结ppt模板</dc:title>
  <dc:creator>常董</dc:creator>
  <cp:lastModifiedBy>王晓娟</cp:lastModifiedBy>
  <cp:revision>3866</cp:revision>
  <dcterms:created xsi:type="dcterms:W3CDTF">2020-11-11T09:29:00Z</dcterms:created>
  <dcterms:modified xsi:type="dcterms:W3CDTF">2024-07-18T05:34:22Z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2052-12.1.0.15374</vt:lpwstr>
  </property>
  <property fmtid="{D5CDD505-2E9C-101B-9397-08002B2CF9AE}" pid="3" name="ICV">
    <vt:lpwstr>744D8EB2E76D4847A8112CE6B167364B</vt:lpwstr>
  </property>
</Properties>
</file>