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8.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20.xml" ContentType="application/vnd.openxmlformats-officedocument.presentationml.tags+xml"/>
  <Override PartName="/ppt/notesSlides/notesSlide11.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notesSlides/notesSlide12.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13.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14.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15.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16.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17.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18.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19.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20.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21.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notesSlides/notesSlide22.xml" ContentType="application/vnd.openxmlformats-officedocument.presentationml.notesSlide+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notesSlides/notesSlide23.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notesSlides/notesSlide24.xml" ContentType="application/vnd.openxmlformats-officedocument.presentationml.notesSlide+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notesSlides/notesSlide25.xml" ContentType="application/vnd.openxmlformats-officedocument.presentationml.notesSlide+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notesSlides/notesSlide26.xml" ContentType="application/vnd.openxmlformats-officedocument.presentationml.notesSlide+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notesSlides/notesSlide27.xml" ContentType="application/vnd.openxmlformats-officedocument.presentationml.notesSlide+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notesSlides/notesSlide28.xml" ContentType="application/vnd.openxmlformats-officedocument.presentationml.notesSlide+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notesSlides/notesSlide32.xml" ContentType="application/vnd.openxmlformats-officedocument.presentationml.notesSlide+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notesSlides/notesSlide33.xml" ContentType="application/vnd.openxmlformats-officedocument.presentationml.notesSlide+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notesSlides/notesSlide34.xml" ContentType="application/vnd.openxmlformats-officedocument.presentationml.notesSlide+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notesSlides/notesSlide37.xml" ContentType="application/vnd.openxmlformats-officedocument.presentationml.notesSlide+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notesSlides/notesSlide38.xml" ContentType="application/vnd.openxmlformats-officedocument.presentationml.notesSlide+xml"/>
  <Override PartName="/ppt/tags/tag334.xml" ContentType="application/vnd.openxmlformats-officedocument.presentationml.tags+xml"/>
  <Override PartName="/ppt/notesSlides/notesSlide39.xml" ContentType="application/vnd.openxmlformats-officedocument.presentationml.notesSlide+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notesSlides/notesSlide40.xml" ContentType="application/vnd.openxmlformats-officedocument.presentationml.notesSlide+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2"/>
  </p:sldMasterIdLst>
  <p:notesMasterIdLst>
    <p:notesMasterId r:id="rId73"/>
  </p:notesMasterIdLst>
  <p:handoutMasterIdLst>
    <p:handoutMasterId r:id="rId74"/>
  </p:handoutMasterIdLst>
  <p:sldIdLst>
    <p:sldId id="325" r:id="rId3"/>
    <p:sldId id="264" r:id="rId4"/>
    <p:sldId id="707" r:id="rId5"/>
    <p:sldId id="328" r:id="rId6"/>
    <p:sldId id="327" r:id="rId7"/>
    <p:sldId id="309" r:id="rId8"/>
    <p:sldId id="259" r:id="rId9"/>
    <p:sldId id="351" r:id="rId10"/>
    <p:sldId id="709" r:id="rId11"/>
    <p:sldId id="710" r:id="rId12"/>
    <p:sldId id="711" r:id="rId13"/>
    <p:sldId id="712" r:id="rId14"/>
    <p:sldId id="477" r:id="rId15"/>
    <p:sldId id="349" r:id="rId16"/>
    <p:sldId id="597" r:id="rId17"/>
    <p:sldId id="355" r:id="rId18"/>
    <p:sldId id="375" r:id="rId19"/>
    <p:sldId id="356" r:id="rId20"/>
    <p:sldId id="357" r:id="rId21"/>
    <p:sldId id="361" r:id="rId22"/>
    <p:sldId id="362" r:id="rId23"/>
    <p:sldId id="713" r:id="rId24"/>
    <p:sldId id="714" r:id="rId25"/>
    <p:sldId id="577" r:id="rId26"/>
    <p:sldId id="715" r:id="rId27"/>
    <p:sldId id="716" r:id="rId28"/>
    <p:sldId id="717" r:id="rId29"/>
    <p:sldId id="376" r:id="rId30"/>
    <p:sldId id="718" r:id="rId31"/>
    <p:sldId id="719" r:id="rId32"/>
    <p:sldId id="720" r:id="rId33"/>
    <p:sldId id="721" r:id="rId34"/>
    <p:sldId id="722" r:id="rId35"/>
    <p:sldId id="723" r:id="rId36"/>
    <p:sldId id="724" r:id="rId37"/>
    <p:sldId id="725" r:id="rId38"/>
    <p:sldId id="726" r:id="rId39"/>
    <p:sldId id="727" r:id="rId40"/>
    <p:sldId id="728" r:id="rId41"/>
    <p:sldId id="729" r:id="rId42"/>
    <p:sldId id="730" r:id="rId43"/>
    <p:sldId id="731" r:id="rId44"/>
    <p:sldId id="422" r:id="rId45"/>
    <p:sldId id="423" r:id="rId46"/>
    <p:sldId id="586" r:id="rId47"/>
    <p:sldId id="733" r:id="rId48"/>
    <p:sldId id="734" r:id="rId49"/>
    <p:sldId id="735" r:id="rId50"/>
    <p:sldId id="587" r:id="rId51"/>
    <p:sldId id="736" r:id="rId52"/>
    <p:sldId id="737" r:id="rId53"/>
    <p:sldId id="588" r:id="rId54"/>
    <p:sldId id="738" r:id="rId55"/>
    <p:sldId id="739" r:id="rId56"/>
    <p:sldId id="740" r:id="rId57"/>
    <p:sldId id="741" r:id="rId58"/>
    <p:sldId id="742" r:id="rId59"/>
    <p:sldId id="743" r:id="rId60"/>
    <p:sldId id="809" r:id="rId61"/>
    <p:sldId id="810" r:id="rId62"/>
    <p:sldId id="426" r:id="rId63"/>
    <p:sldId id="427" r:id="rId64"/>
    <p:sldId id="428" r:id="rId65"/>
    <p:sldId id="811" r:id="rId66"/>
    <p:sldId id="429" r:id="rId67"/>
    <p:sldId id="430" r:id="rId68"/>
    <p:sldId id="812" r:id="rId69"/>
    <p:sldId id="813" r:id="rId70"/>
    <p:sldId id="338" r:id="rId71"/>
    <p:sldId id="326" r:id="rId72"/>
  </p:sldIdLst>
  <p:sldSz cx="12190413" cy="6859588"/>
  <p:notesSz cx="6858000" cy="9144000"/>
  <p:custDataLst>
    <p:tags r:id="rId75"/>
  </p:custDataLst>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10" userDrawn="1">
          <p15:clr>
            <a:srgbClr val="A4A3A4"/>
          </p15:clr>
        </p15:guide>
        <p15:guide id="2" pos="256" userDrawn="1">
          <p15:clr>
            <a:srgbClr val="A4A3A4"/>
          </p15:clr>
        </p15:guide>
        <p15:guide id="3" pos="6606" userDrawn="1">
          <p15:clr>
            <a:srgbClr val="A4A3A4"/>
          </p15:clr>
        </p15:guide>
      </p15:sldGuideLst>
    </p:ext>
    <p:ext uri="{2D200454-40CA-4A62-9FC3-DE9A4176ACB9}">
      <p15:notesGuideLst xmlns:p15="http://schemas.microsoft.com/office/powerpoint/2012/main">
        <p15:guide id="1" orient="horz" pos="3080">
          <p15:clr>
            <a:srgbClr val="A4A3A4"/>
          </p15:clr>
        </p15:guide>
        <p15:guide id="2" pos="224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孟方思" initials="mfs" lastIdx="1" clrIdx="0"/>
  <p:cmAuthor id="2" name="LD" initials="L" lastIdx="2" clrIdx="1"/>
  <p:cmAuthor id="3" name="Lv0593" initials="L" lastIdx="1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0075CC"/>
    <a:srgbClr val="005DA2"/>
    <a:srgbClr val="1369B2"/>
    <a:srgbClr val="FAFAFA"/>
    <a:srgbClr val="F2F2F2"/>
    <a:srgbClr val="006BBC"/>
    <a:srgbClr val="008DF6"/>
    <a:srgbClr val="F5F5F5"/>
    <a:srgbClr val="3992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20" autoAdjust="0"/>
    <p:restoredTop sz="55672" autoAdjust="0"/>
  </p:normalViewPr>
  <p:slideViewPr>
    <p:cSldViewPr showGuides="1">
      <p:cViewPr varScale="1">
        <p:scale>
          <a:sx n="100" d="100"/>
          <a:sy n="100" d="100"/>
        </p:scale>
        <p:origin x="78" y="180"/>
      </p:cViewPr>
      <p:guideLst>
        <p:guide orient="horz" pos="2310"/>
        <p:guide pos="256"/>
        <p:guide pos="660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0106"/>
    </p:cViewPr>
  </p:sorterViewPr>
  <p:notesViewPr>
    <p:cSldViewPr>
      <p:cViewPr varScale="1">
        <p:scale>
          <a:sx n="86" d="100"/>
          <a:sy n="86" d="100"/>
        </p:scale>
        <p:origin x="-3810" y="-90"/>
      </p:cViewPr>
      <p:guideLst>
        <p:guide orient="horz" pos="3080"/>
        <p:guide pos="2249"/>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handoutMaster" Target="handoutMasters/handoutMaster1.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t>2024/7/18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t>2024/7/18</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200" algn="l" defTabSz="1219200" rtl="0" eaLnBrk="1" latinLnBrk="0" hangingPunct="1">
      <a:defRPr sz="1600" kern="1200">
        <a:solidFill>
          <a:schemeClr val="tx1"/>
        </a:solidFill>
        <a:latin typeface="+mn-lt"/>
        <a:ea typeface="+mn-ea"/>
        <a:cs typeface="+mn-cs"/>
      </a:defRPr>
    </a:lvl3pPr>
    <a:lvl4pPr marL="1828800" algn="l" defTabSz="1219200" rtl="0" eaLnBrk="1" latinLnBrk="0" hangingPunct="1">
      <a:defRPr sz="1600" kern="1200">
        <a:solidFill>
          <a:schemeClr val="tx1"/>
        </a:solidFill>
        <a:latin typeface="+mn-lt"/>
        <a:ea typeface="+mn-ea"/>
        <a:cs typeface="+mn-cs"/>
      </a:defRPr>
    </a:lvl4pPr>
    <a:lvl5pPr marL="2438400" algn="l" defTabSz="1219200" rtl="0" eaLnBrk="1" latinLnBrk="0" hangingPunct="1">
      <a:defRPr sz="1600" kern="1200">
        <a:solidFill>
          <a:schemeClr val="tx1"/>
        </a:solidFill>
        <a:latin typeface="+mn-lt"/>
        <a:ea typeface="+mn-ea"/>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200" algn="l" defTabSz="1219200" rtl="0" eaLnBrk="1" latinLnBrk="0" hangingPunct="1">
      <a:defRPr sz="1600" kern="1200">
        <a:solidFill>
          <a:schemeClr val="tx1"/>
        </a:solidFill>
        <a:latin typeface="+mn-lt"/>
        <a:ea typeface="+mn-ea"/>
        <a:cs typeface="+mn-cs"/>
      </a:defRPr>
    </a:lvl8pPr>
    <a:lvl9pPr marL="4876800"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15</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28</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29</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30</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31</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33</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34</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35</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36</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37</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38</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39</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40</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41</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43</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44</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48</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51</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56</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61</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62</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63</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65</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67</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69</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和副标题">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669777" y="2309308"/>
            <a:ext cx="10850541" cy="899333"/>
          </a:xfrm>
        </p:spPr>
        <p:txBody>
          <a:bodyPr lIns="101600" tIns="38100" rIns="25400" bIns="38100" anchor="t" anchorCtr="0">
            <a:noAutofit/>
          </a:bodyPr>
          <a:lstStyle>
            <a:lvl1pPr algn="ctr">
              <a:defRPr sz="5400" b="0" spc="600">
                <a:effectLst/>
                <a:latin typeface="+mn-ea"/>
                <a:ea typeface="+mn-ea"/>
              </a:defRPr>
            </a:lvl1pPr>
          </a:lstStyle>
          <a:p>
            <a:r>
              <a:rPr lang="zh-CN" altLang="en-US" dirty="0"/>
              <a:t>单击此处编辑标题</a:t>
            </a:r>
          </a:p>
        </p:txBody>
      </p:sp>
      <p:sp>
        <p:nvSpPr>
          <p:cNvPr id="3" name="副标题 2"/>
          <p:cNvSpPr>
            <a:spLocks noGrp="1"/>
          </p:cNvSpPr>
          <p:nvPr>
            <p:ph type="subTitle" idx="1" hasCustomPrompt="1"/>
          </p:nvPr>
        </p:nvSpPr>
        <p:spPr>
          <a:xfrm>
            <a:off x="669820" y="3566185"/>
            <a:ext cx="10850454" cy="801518"/>
          </a:xfrm>
        </p:spPr>
        <p:txBody>
          <a:bodyPr lIns="101600" tIns="38100" rIns="76200" bIns="38100" anchor="ctr" anchorCtr="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p>
        </p:txBody>
      </p:sp>
      <p:sp>
        <p:nvSpPr>
          <p:cNvPr id="17" name="页脚占位符 16"/>
          <p:cNvSpPr>
            <a:spLocks noGrp="1"/>
          </p:cNvSpPr>
          <p:nvPr>
            <p:ph type="ftr" sz="quarter" idx="11"/>
          </p:nvPr>
        </p:nvSpPr>
        <p:spPr/>
        <p:txBody>
          <a:bodyPr/>
          <a:lstStyle>
            <a:lvl1pPr>
              <a:defRPr>
                <a:latin typeface="+mn-ea"/>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cxnSp>
        <p:nvCxnSpPr>
          <p:cNvPr id="7" name="直接连接符 6"/>
          <p:cNvCxnSpPr/>
          <p:nvPr userDrawn="1"/>
        </p:nvCxnSpPr>
        <p:spPr>
          <a:xfrm>
            <a:off x="1007304" y="834057"/>
            <a:ext cx="104638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15" y="390618"/>
            <a:ext cx="520428" cy="274702"/>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5" name="TextBox 4"/>
          <p:cNvSpPr txBox="1"/>
          <p:nvPr userDrawn="1"/>
        </p:nvSpPr>
        <p:spPr>
          <a:xfrm>
            <a:off x="305731" y="6526138"/>
            <a:ext cx="2909155" cy="276999"/>
          </a:xfrm>
          <a:prstGeom prst="rect">
            <a:avLst/>
          </a:prstGeom>
          <a:noFill/>
        </p:spPr>
        <p:txBody>
          <a:bodyPr wrap="square" rtlCol="0">
            <a:spAutoFit/>
          </a:bodyPr>
          <a:lstStyle/>
          <a:p>
            <a:r>
              <a:rPr lang="en-US" altLang="zh-CN" sz="1200" b="0" dirty="0" err="1">
                <a:solidFill>
                  <a:srgbClr val="595959"/>
                </a:solidFill>
                <a:latin typeface="微软雅黑" panose="020B0503020204020204" pitchFamily="34" charset="-122"/>
                <a:ea typeface="微软雅黑" panose="020B0503020204020204" pitchFamily="34" charset="-122"/>
              </a:rPr>
              <a:t>yx.ityxb.com</a:t>
            </a:r>
            <a:endParaRPr lang="zh-CN" altLang="en-US" sz="1200" b="0" dirty="0">
              <a:solidFill>
                <a:srgbClr val="595959"/>
              </a:solidFill>
              <a:latin typeface="微软雅黑" panose="020B0503020204020204" pitchFamily="34" charset="-122"/>
              <a:ea typeface="微软雅黑" panose="020B0503020204020204" pitchFamily="34" charset="-122"/>
            </a:endParaRPr>
          </a:p>
        </p:txBody>
      </p:sp>
      <p:sp>
        <p:nvSpPr>
          <p:cNvPr id="6" name="矩形 5"/>
          <p:cNvSpPr/>
          <p:nvPr userDrawn="1"/>
        </p:nvSpPr>
        <p:spPr>
          <a:xfrm>
            <a:off x="0" y="6794447"/>
            <a:ext cx="10631710" cy="84639"/>
          </a:xfrm>
          <a:prstGeom prst="rect">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0703717" y="6794446"/>
            <a:ext cx="1486695" cy="846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03518" y="294845"/>
            <a:ext cx="2595061" cy="40505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2"/>
            <a:ext cx="10361851" cy="1362390"/>
          </a:xfrm>
        </p:spPr>
        <p:txBody>
          <a:bodyPr anchor="t"/>
          <a:lstStyle>
            <a:lvl1pPr algn="l">
              <a:defRPr sz="5300" b="1" cap="all"/>
            </a:lvl1pPr>
          </a:lstStyle>
          <a:p>
            <a:r>
              <a:rPr lang="zh-CN" altLang="en-US"/>
              <a:t>单击此处编辑母版标题样式</a:t>
            </a:r>
          </a:p>
        </p:txBody>
      </p:sp>
      <p:sp>
        <p:nvSpPr>
          <p:cNvPr id="3" name="文本占位符 2"/>
          <p:cNvSpPr>
            <a:spLocks noGrp="1"/>
          </p:cNvSpPr>
          <p:nvPr>
            <p:ph type="body" idx="1"/>
          </p:nvPr>
        </p:nvSpPr>
        <p:spPr>
          <a:xfrm>
            <a:off x="962959" y="2907386"/>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521" y="1600572"/>
            <a:ext cx="5384099"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3" y="1600572"/>
            <a:ext cx="5384099"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2024/7/18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000" indent="0">
              <a:buNone/>
              <a:defRPr sz="2100" b="1"/>
            </a:lvl6pPr>
            <a:lvl7pPr marL="3657600" indent="0">
              <a:buNone/>
              <a:defRPr sz="2100" b="1"/>
            </a:lvl7pPr>
            <a:lvl8pPr marL="4267200" indent="0">
              <a:buNone/>
              <a:defRPr sz="2100" b="1"/>
            </a:lvl8pPr>
            <a:lvl9pPr marL="4876800" indent="0">
              <a:buNone/>
              <a:defRPr sz="2100" b="1"/>
            </a:lvl9pPr>
          </a:lstStyle>
          <a:p>
            <a:pPr lvl="0"/>
            <a:r>
              <a:rPr lang="zh-CN" altLang="en-US"/>
              <a:t>单击此处编辑母版文本样式</a:t>
            </a:r>
          </a:p>
        </p:txBody>
      </p:sp>
      <p:sp>
        <p:nvSpPr>
          <p:cNvPr id="4" name="内容占位符 3"/>
          <p:cNvSpPr>
            <a:spLocks noGrp="1"/>
          </p:cNvSpPr>
          <p:nvPr>
            <p:ph sz="half" idx="2"/>
          </p:nvPr>
        </p:nvSpPr>
        <p:spPr>
          <a:xfrm>
            <a:off x="609521" y="2175378"/>
            <a:ext cx="5386216"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2"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000" indent="0">
              <a:buNone/>
              <a:defRPr sz="2100" b="1"/>
            </a:lvl6pPr>
            <a:lvl7pPr marL="3657600" indent="0">
              <a:buNone/>
              <a:defRPr sz="2100" b="1"/>
            </a:lvl7pPr>
            <a:lvl8pPr marL="4267200" indent="0">
              <a:buNone/>
              <a:defRPr sz="2100" b="1"/>
            </a:lvl8pPr>
            <a:lvl9pPr marL="4876800" indent="0">
              <a:buNone/>
              <a:defRPr sz="2100" b="1"/>
            </a:lvl9pPr>
          </a:lstStyle>
          <a:p>
            <a:pPr lvl="0"/>
            <a:r>
              <a:rPr lang="zh-CN" altLang="en-US"/>
              <a:t>单击此处编辑母版文本样式</a:t>
            </a:r>
          </a:p>
        </p:txBody>
      </p:sp>
      <p:sp>
        <p:nvSpPr>
          <p:cNvPr id="6" name="内容占位符 5"/>
          <p:cNvSpPr>
            <a:spLocks noGrp="1"/>
          </p:cNvSpPr>
          <p:nvPr>
            <p:ph sz="quarter" idx="4"/>
          </p:nvPr>
        </p:nvSpPr>
        <p:spPr>
          <a:xfrm>
            <a:off x="6192562" y="2175378"/>
            <a:ext cx="5388332"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2024/7/18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2024/7/18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2024/7/18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等腰三角形 7"/>
          <p:cNvSpPr/>
          <p:nvPr userDrawn="1"/>
        </p:nvSpPr>
        <p:spPr>
          <a:xfrm flipH="1" flipV="1">
            <a:off x="-767029" y="-29126"/>
            <a:ext cx="3825848" cy="1804442"/>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userDrawn="1"/>
        </p:nvSpPr>
        <p:spPr>
          <a:xfrm flipH="1" flipV="1">
            <a:off x="1413539" y="0"/>
            <a:ext cx="3825848" cy="1804442"/>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userDrawn="1"/>
        </p:nvSpPr>
        <p:spPr>
          <a:xfrm>
            <a:off x="6085438" y="4298493"/>
            <a:ext cx="5426766" cy="2559507"/>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userDrawn="1"/>
        </p:nvSpPr>
        <p:spPr>
          <a:xfrm>
            <a:off x="7741543" y="3609725"/>
            <a:ext cx="6887119" cy="3248275"/>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userDrawn="1"/>
        </p:nvGrpSpPr>
        <p:grpSpPr>
          <a:xfrm>
            <a:off x="2308773" y="3693670"/>
            <a:ext cx="7551038" cy="105497"/>
            <a:chOff x="2101845" y="3387257"/>
            <a:chExt cx="7551038" cy="105497"/>
          </a:xfrm>
        </p:grpSpPr>
        <p:cxnSp>
          <p:nvCxnSpPr>
            <p:cNvPr id="42" name="直接连接符 41"/>
            <p:cNvCxnSpPr/>
            <p:nvPr/>
          </p:nvCxnSpPr>
          <p:spPr>
            <a:xfrm>
              <a:off x="2369489" y="3440005"/>
              <a:ext cx="728339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2101845" y="3387257"/>
              <a:ext cx="105497" cy="10549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椭圆 1"/>
          <p:cNvSpPr/>
          <p:nvPr userDrawn="1"/>
        </p:nvSpPr>
        <p:spPr>
          <a:xfrm>
            <a:off x="9998623" y="3693670"/>
            <a:ext cx="105497" cy="10549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8890" y="5045086"/>
            <a:ext cx="3952633" cy="61695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cxnSp>
        <p:nvCxnSpPr>
          <p:cNvPr id="8" name="直接连接符 7"/>
          <p:cNvCxnSpPr/>
          <p:nvPr userDrawn="1"/>
        </p:nvCxnSpPr>
        <p:spPr>
          <a:xfrm>
            <a:off x="984634" y="1413103"/>
            <a:ext cx="1019847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9" name="组合 8"/>
          <p:cNvGrpSpPr/>
          <p:nvPr userDrawn="1"/>
        </p:nvGrpSpPr>
        <p:grpSpPr>
          <a:xfrm>
            <a:off x="10607120" y="654595"/>
            <a:ext cx="575989" cy="577246"/>
            <a:chOff x="6084168" y="1274820"/>
            <a:chExt cx="432048" cy="432834"/>
          </a:xfrm>
        </p:grpSpPr>
        <p:sp>
          <p:nvSpPr>
            <p:cNvPr id="10" name="椭圆 22"/>
            <p:cNvSpPr>
              <a:spLocks noChangeArrowheads="1"/>
            </p:cNvSpPr>
            <p:nvPr/>
          </p:nvSpPr>
          <p:spPr bwMode="auto">
            <a:xfrm>
              <a:off x="6084168" y="1274820"/>
              <a:ext cx="432048" cy="432834"/>
            </a:xfrm>
            <a:prstGeom prst="ellipse">
              <a:avLst/>
            </a:prstGeom>
            <a:solidFill>
              <a:srgbClr val="1369B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2" name="组合 11"/>
          <p:cNvGrpSpPr/>
          <p:nvPr userDrawn="1"/>
        </p:nvGrpSpPr>
        <p:grpSpPr>
          <a:xfrm>
            <a:off x="8879153" y="655120"/>
            <a:ext cx="575989" cy="576197"/>
            <a:chOff x="4788024" y="1275213"/>
            <a:chExt cx="432048" cy="432048"/>
          </a:xfrm>
        </p:grpSpPr>
        <p:sp>
          <p:nvSpPr>
            <p:cNvPr id="1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5" name="组合 14"/>
          <p:cNvGrpSpPr/>
          <p:nvPr userDrawn="1"/>
        </p:nvGrpSpPr>
        <p:grpSpPr>
          <a:xfrm>
            <a:off x="9743137" y="654595"/>
            <a:ext cx="577036" cy="577246"/>
            <a:chOff x="5436096" y="1274820"/>
            <a:chExt cx="432833" cy="432834"/>
          </a:xfrm>
        </p:grpSpPr>
        <p:sp>
          <p:nvSpPr>
            <p:cNvPr id="1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8" name="组合 17"/>
          <p:cNvGrpSpPr/>
          <p:nvPr userDrawn="1"/>
        </p:nvGrpSpPr>
        <p:grpSpPr>
          <a:xfrm>
            <a:off x="7151187" y="654595"/>
            <a:ext cx="577036" cy="577246"/>
            <a:chOff x="3491880" y="1274820"/>
            <a:chExt cx="432833" cy="432834"/>
          </a:xfrm>
        </p:grpSpPr>
        <p:sp>
          <p:nvSpPr>
            <p:cNvPr id="19" name="椭圆 16"/>
            <p:cNvSpPr>
              <a:spLocks noChangeArrowheads="1"/>
            </p:cNvSpPr>
            <p:nvPr/>
          </p:nvSpPr>
          <p:spPr bwMode="auto">
            <a:xfrm>
              <a:off x="3491880" y="1274820"/>
              <a:ext cx="432833" cy="432834"/>
            </a:xfrm>
            <a:prstGeom prst="ellipse">
              <a:avLst/>
            </a:prstGeom>
            <a:solidFill>
              <a:srgbClr val="1369B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21" name="组合 20"/>
          <p:cNvGrpSpPr/>
          <p:nvPr userDrawn="1"/>
        </p:nvGrpSpPr>
        <p:grpSpPr>
          <a:xfrm>
            <a:off x="8015170" y="654595"/>
            <a:ext cx="577036" cy="577246"/>
            <a:chOff x="4139952" y="1274820"/>
            <a:chExt cx="432833" cy="432834"/>
          </a:xfrm>
        </p:grpSpPr>
        <p:sp>
          <p:nvSpPr>
            <p:cNvPr id="2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正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69777" y="581333"/>
            <a:ext cx="10850541" cy="64812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p>
        </p:txBody>
      </p:sp>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 hasCustomPrompt="1"/>
          </p:nvPr>
        </p:nvSpPr>
        <p:spPr>
          <a:xfrm>
            <a:off x="669820" y="1508404"/>
            <a:ext cx="10850454" cy="4750044"/>
          </a:xfrm>
          <a:prstGeom prst="rect">
            <a:avLst/>
          </a:prstGeom>
        </p:spPr>
        <p:txBody>
          <a:bodyPr vert="horz" lIns="101600" tIns="0" rIns="82550" bIns="0" rtlCol="0">
            <a:normAutofit/>
          </a:bodyPr>
          <a:lstStyle>
            <a:lvl1pPr>
              <a:defRPr sz="2400"/>
            </a:lvl1pPr>
            <a:lvl2pPr>
              <a:defRPr sz="2400"/>
            </a:lvl2pPr>
            <a:lvl3pPr>
              <a:defRPr sz="2400"/>
            </a:lvl3pPr>
            <a:lvl4pPr>
              <a:defRPr sz="2400"/>
            </a:lvl4pPr>
            <a:lvl5pPr>
              <a:defRPr sz="2400"/>
            </a:lvl5pPr>
          </a:lstStyle>
          <a:p>
            <a:pPr lvl="0"/>
            <a:r>
              <a:rPr lang="zh-CN" altLang="en-US" dirty="0"/>
              <a:t>单击此处编辑正文</a:t>
            </a:r>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pic>
        <p:nvPicPr>
          <p:cNvPr id="16" name="图片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2998" y="3789834"/>
            <a:ext cx="3952633" cy="616956"/>
          </a:xfrm>
          <a:prstGeom prst="rect">
            <a:avLst/>
          </a:prstGeom>
        </p:spPr>
      </p:pic>
      <p:sp>
        <p:nvSpPr>
          <p:cNvPr id="4" name="日期占位符 3"/>
          <p:cNvSpPr>
            <a:spLocks noGrp="1"/>
          </p:cNvSpPr>
          <p:nvPr>
            <p:ph type="dt" sz="half" idx="10"/>
          </p:nvPr>
        </p:nvSpPr>
        <p:spPr/>
        <p:txBody>
          <a:bodyPr/>
          <a:lstStyle/>
          <a:p>
            <a:fld id="{530820CF-B880-4189-942D-D702A7CBA730}" type="datetimeFigureOut">
              <a:rPr lang="zh-CN" altLang="en-US" smtClean="0"/>
              <a:t>2024/7/18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40" name="等腰三角形 39"/>
          <p:cNvSpPr/>
          <p:nvPr userDrawn="1"/>
        </p:nvSpPr>
        <p:spPr>
          <a:xfrm>
            <a:off x="7741543" y="3609725"/>
            <a:ext cx="6887119" cy="3248275"/>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userDrawn="1"/>
        </p:nvSpPr>
        <p:spPr>
          <a:xfrm flipH="1" flipV="1">
            <a:off x="-766394" y="-28491"/>
            <a:ext cx="3825848" cy="1804442"/>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nvSpPr>
        <p:spPr>
          <a:xfrm flipH="1" flipV="1">
            <a:off x="1414174" y="635"/>
            <a:ext cx="3825848" cy="1804442"/>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userDrawn="1"/>
        </p:nvSpPr>
        <p:spPr>
          <a:xfrm>
            <a:off x="6086073" y="4299128"/>
            <a:ext cx="5426766" cy="2559507"/>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userDrawn="1"/>
        </p:nvGrpSpPr>
        <p:grpSpPr>
          <a:xfrm>
            <a:off x="2308773" y="3437345"/>
            <a:ext cx="7551038" cy="105497"/>
            <a:chOff x="2101845" y="3387257"/>
            <a:chExt cx="7551038" cy="105497"/>
          </a:xfrm>
        </p:grpSpPr>
        <p:cxnSp>
          <p:nvCxnSpPr>
            <p:cNvPr id="42" name="直接连接符 41"/>
            <p:cNvCxnSpPr/>
            <p:nvPr/>
          </p:nvCxnSpPr>
          <p:spPr>
            <a:xfrm>
              <a:off x="2369489" y="3440005"/>
              <a:ext cx="728339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2101845" y="3387257"/>
              <a:ext cx="105497" cy="10549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椭圆 9"/>
          <p:cNvSpPr/>
          <p:nvPr userDrawn="1"/>
        </p:nvSpPr>
        <p:spPr>
          <a:xfrm>
            <a:off x="10011958" y="3437345"/>
            <a:ext cx="105497" cy="10549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寄语(1)"/>
          <p:cNvPicPr>
            <a:picLocks noChangeAspect="1"/>
          </p:cNvPicPr>
          <p:nvPr userDrawn="1"/>
        </p:nvPicPr>
        <p:blipFill>
          <a:blip r:embed="rId3"/>
          <a:srcRect l="114" t="60287" r="-114" b="572"/>
          <a:stretch>
            <a:fillRect/>
          </a:stretch>
        </p:blipFill>
        <p:spPr>
          <a:xfrm>
            <a:off x="2480310" y="2508250"/>
            <a:ext cx="7532370" cy="165798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2"/>
            <a:ext cx="2742843" cy="585288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1" y="274702"/>
            <a:ext cx="8025355" cy="585288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标题与图文">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lvl1pPr>
              <a:defRPr>
                <a:latin typeface="+mn-ea"/>
              </a:defRPr>
            </a:lvl1pPr>
          </a:lstStyle>
          <a:p>
            <a:endParaRPr lang="zh-CN" altLang="en-US"/>
          </a:p>
        </p:txBody>
      </p:sp>
      <p:sp>
        <p:nvSpPr>
          <p:cNvPr id="4" name="灯片编号占位符 3"/>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5" name="标题 4"/>
          <p:cNvSpPr>
            <a:spLocks noGrp="1"/>
          </p:cNvSpPr>
          <p:nvPr>
            <p:ph type="title" hasCustomPrompt="1"/>
          </p:nvPr>
        </p:nvSpPr>
        <p:spPr>
          <a:xfrm>
            <a:off x="839974" y="727845"/>
            <a:ext cx="3931306" cy="1115266"/>
          </a:xfrm>
        </p:spPr>
        <p:txBody>
          <a:bodyPr anchor="ctr" anchorCtr="0"/>
          <a:lstStyle>
            <a:lvl1pPr>
              <a:defRPr sz="3200">
                <a:latin typeface="+mn-ea"/>
                <a:ea typeface="+mn-ea"/>
              </a:defRPr>
            </a:lvl1pPr>
          </a:lstStyle>
          <a:p>
            <a:r>
              <a:rPr lang="zh-CN" altLang="en-US"/>
              <a:t>单击此处编辑标题</a:t>
            </a:r>
          </a:p>
        </p:txBody>
      </p:sp>
      <p:sp>
        <p:nvSpPr>
          <p:cNvPr id="6" name="内容占位符 5"/>
          <p:cNvSpPr>
            <a:spLocks noGrp="1"/>
          </p:cNvSpPr>
          <p:nvPr>
            <p:ph idx="1" hasCustomPrompt="1"/>
          </p:nvPr>
        </p:nvSpPr>
        <p:spPr>
          <a:xfrm>
            <a:off x="5137617" y="727845"/>
            <a:ext cx="6171235" cy="5404215"/>
          </a:xfrm>
        </p:spPr>
        <p:txBody>
          <a:bodyPr/>
          <a:lstStyle>
            <a:lvl1pPr>
              <a:defRPr sz="2400">
                <a:latin typeface="+mn-ea"/>
                <a:ea typeface="+mn-ea"/>
              </a:defRPr>
            </a:lvl1pPr>
            <a:lvl2pPr marL="457200" indent="0">
              <a:buNone/>
              <a:defRPr sz="2400">
                <a:latin typeface="+mn-ea"/>
                <a:ea typeface="+mn-ea"/>
              </a:defRPr>
            </a:lvl2pPr>
            <a:lvl3pPr>
              <a:defRPr sz="2400">
                <a:latin typeface="+mn-ea"/>
                <a:ea typeface="+mn-ea"/>
              </a:defRPr>
            </a:lvl3pPr>
            <a:lvl4pPr>
              <a:defRPr sz="2400">
                <a:latin typeface="+mn-ea"/>
                <a:ea typeface="+mn-ea"/>
              </a:defRPr>
            </a:lvl4pPr>
            <a:lvl5pPr>
              <a:defRPr sz="2400">
                <a:latin typeface="+mn-ea"/>
                <a:ea typeface="+mn-ea"/>
              </a:defRPr>
            </a:lvl5pPr>
            <a:lvl6pPr>
              <a:defRPr sz="2000"/>
            </a:lvl6pPr>
            <a:lvl7pPr>
              <a:defRPr sz="2000"/>
            </a:lvl7pPr>
            <a:lvl8pPr>
              <a:defRPr sz="2000"/>
            </a:lvl8pPr>
            <a:lvl9pPr>
              <a:defRPr sz="2000"/>
            </a:lvl9pPr>
          </a:lstStyle>
          <a:p>
            <a:pPr lvl="0"/>
            <a:r>
              <a:rPr lang="zh-CN" altLang="en-US"/>
              <a:t>单击此处编辑正文</a:t>
            </a:r>
          </a:p>
        </p:txBody>
      </p:sp>
      <p:sp>
        <p:nvSpPr>
          <p:cNvPr id="7" name="文本占位符 6"/>
          <p:cNvSpPr>
            <a:spLocks noGrp="1"/>
          </p:cNvSpPr>
          <p:nvPr>
            <p:ph type="body" sz="half" idx="2" hasCustomPrompt="1"/>
          </p:nvPr>
        </p:nvSpPr>
        <p:spPr>
          <a:xfrm>
            <a:off x="839974" y="2240060"/>
            <a:ext cx="3931306" cy="3892636"/>
          </a:xfrm>
        </p:spPr>
        <p:txBody>
          <a:bodyPr/>
          <a:lstStyle>
            <a:lvl1pPr marL="342900" indent="-342900">
              <a:buFont typeface="Arial" panose="020B0604020202020204" pitchFamily="34" charset="0"/>
              <a:buChar char="•"/>
              <a:defRPr sz="2400">
                <a:latin typeface="+mn-ea"/>
                <a:ea typeface="+mn-ea"/>
              </a:defRPr>
            </a:lvl1pPr>
            <a:lvl2pPr marL="457200" indent="0">
              <a:buNone/>
              <a:defRPr sz="1400"/>
            </a:lvl2pPr>
            <a:lvl3pPr marL="914400" indent="0">
              <a:buNone/>
              <a:defRPr sz="1200"/>
            </a:lvl3pPr>
            <a:lvl4pPr marL="1371600" indent="0">
              <a:buNone/>
              <a:defRPr sz="1000"/>
            </a:lvl4pPr>
            <a:lvl5pPr marL="1828800" indent="0">
              <a:buNone/>
              <a:defRPr sz="1000"/>
            </a:lvl5pPr>
            <a:lvl6pPr marL="2285365" indent="0">
              <a:buNone/>
              <a:defRPr sz="1000"/>
            </a:lvl6pPr>
            <a:lvl7pPr marL="2742565" indent="0">
              <a:buNone/>
              <a:defRPr sz="1000"/>
            </a:lvl7pPr>
            <a:lvl8pPr marL="3199765" indent="0">
              <a:buNone/>
              <a:defRPr sz="1000"/>
            </a:lvl8pPr>
            <a:lvl9pPr marL="3656965" indent="0">
              <a:buNone/>
              <a:defRPr sz="1000"/>
            </a:lvl9pPr>
          </a:lstStyle>
          <a:p>
            <a:pPr lvl="0"/>
            <a:r>
              <a:rPr lang="zh-CN" altLang="en-US"/>
              <a:t>单击此处编辑正文</a:t>
            </a:r>
          </a:p>
          <a:p>
            <a:pPr lvl="0"/>
            <a:r>
              <a:rPr lang="zh-CN" altLang="en-US">
                <a:sym typeface="+mn-ea"/>
              </a:rPr>
              <a:t>单击此处编辑正文</a:t>
            </a:r>
            <a:endParaRPr lang="zh-CN" altLang="en-US"/>
          </a:p>
          <a:p>
            <a:pPr lvl="0"/>
            <a:r>
              <a:rPr lang="zh-CN" altLang="en-US">
                <a:sym typeface="+mn-ea"/>
              </a:rPr>
              <a:t>单击此处编辑正文</a:t>
            </a:r>
            <a:endParaRPr lang="zh-CN" altLang="en-US"/>
          </a:p>
          <a:p>
            <a:pPr lvl="0"/>
            <a:r>
              <a:rPr lang="zh-CN" altLang="en-US">
                <a:sym typeface="+mn-ea"/>
              </a:rPr>
              <a:t>单击此处编辑正文</a:t>
            </a:r>
          </a:p>
          <a:p>
            <a:pPr lvl="0"/>
            <a:r>
              <a:rPr lang="zh-CN" altLang="en-US">
                <a:sym typeface="+mn-ea"/>
              </a:rPr>
              <a:t>单击此处编辑正文</a:t>
            </a: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图片与注释">
    <p:spTree>
      <p:nvGrpSpPr>
        <p:cNvPr id="1" name=""/>
        <p:cNvGrpSpPr/>
        <p:nvPr/>
      </p:nvGrpSpPr>
      <p:grpSpPr>
        <a:xfrm>
          <a:off x="0" y="0"/>
          <a:ext cx="0" cy="0"/>
          <a:chOff x="0" y="0"/>
          <a:chExt cx="0" cy="0"/>
        </a:xfrm>
      </p:grpSpPr>
      <p:sp>
        <p:nvSpPr>
          <p:cNvPr id="6" name="页脚占位符 5"/>
          <p:cNvSpPr>
            <a:spLocks noGrp="1"/>
          </p:cNvSpPr>
          <p:nvPr>
            <p:ph type="ftr" sz="quarter" idx="11"/>
          </p:nvPr>
        </p:nvSpPr>
        <p:spPr/>
        <p:txBody>
          <a:bodyPr/>
          <a:lstStyle>
            <a:lvl1pPr>
              <a:defRPr>
                <a:latin typeface="+mn-ea"/>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mn-ea"/>
              </a:defRPr>
            </a:lvl1pPr>
          </a:lstStyle>
          <a:p>
            <a:fld id="{FABC47A4-756D-490B-A52F-7D9E2C9FC05F}" type="slidenum">
              <a:rPr lang="zh-CN" altLang="en-US" smtClean="0"/>
              <a:t>‹#›</a:t>
            </a:fld>
            <a:endParaRPr lang="zh-CN" altLang="en-US"/>
          </a:p>
        </p:txBody>
      </p:sp>
      <p:sp>
        <p:nvSpPr>
          <p:cNvPr id="9" name="标题 8"/>
          <p:cNvSpPr>
            <a:spLocks noGrp="1"/>
          </p:cNvSpPr>
          <p:nvPr>
            <p:ph type="title" hasCustomPrompt="1"/>
          </p:nvPr>
        </p:nvSpPr>
        <p:spPr>
          <a:xfrm>
            <a:off x="669820" y="5606183"/>
            <a:ext cx="10850454" cy="558268"/>
          </a:xfrm>
        </p:spPr>
        <p:txBody>
          <a:bodyPr/>
          <a:lstStyle>
            <a:lvl1pPr>
              <a:defRPr b="0">
                <a:latin typeface="+mn-ea"/>
                <a:ea typeface="+mn-ea"/>
              </a:defRPr>
            </a:lvl1pPr>
          </a:lstStyle>
          <a:p>
            <a:r>
              <a:rPr lang="zh-CN" altLang="en-US"/>
              <a:t>单击此处编辑正文</a:t>
            </a:r>
          </a:p>
        </p:txBody>
      </p:sp>
      <p:sp>
        <p:nvSpPr>
          <p:cNvPr id="8" name="内容占位符 7"/>
          <p:cNvSpPr>
            <a:spLocks noGrp="1"/>
          </p:cNvSpPr>
          <p:nvPr>
            <p:ph idx="1" hasCustomPrompt="1"/>
          </p:nvPr>
        </p:nvSpPr>
        <p:spPr>
          <a:xfrm>
            <a:off x="669820" y="641469"/>
            <a:ext cx="10850454" cy="4556969"/>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单张大图">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7" name="内容占位符 6"/>
          <p:cNvSpPr>
            <a:spLocks noGrp="1"/>
          </p:cNvSpPr>
          <p:nvPr>
            <p:ph idx="1" hasCustomPrompt="1"/>
          </p:nvPr>
        </p:nvSpPr>
        <p:spPr>
          <a:xfrm>
            <a:off x="0" y="0"/>
            <a:ext cx="12194539" cy="686943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联图片">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2" name="内容占位符 1"/>
          <p:cNvSpPr>
            <a:spLocks noGrp="1"/>
          </p:cNvSpPr>
          <p:nvPr>
            <p:ph sz="half" idx="2" hasCustomPrompt="1"/>
          </p:nvPr>
        </p:nvSpPr>
        <p:spPr>
          <a:xfrm>
            <a:off x="467922" y="565255"/>
            <a:ext cx="5399196" cy="57287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
        <p:nvSpPr>
          <p:cNvPr id="6" name="内容占位符 5"/>
          <p:cNvSpPr>
            <a:spLocks noGrp="1"/>
          </p:cNvSpPr>
          <p:nvPr>
            <p:ph sz="half" idx="13" hasCustomPrompt="1"/>
          </p:nvPr>
        </p:nvSpPr>
        <p:spPr>
          <a:xfrm>
            <a:off x="6286787" y="565255"/>
            <a:ext cx="5399196" cy="57287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a:t>
            </a:r>
            <a:r>
              <a:rPr>
                <a:sym typeface="+mn-ea"/>
              </a:rPr>
              <a:t>正文</a:t>
            </a:r>
            <a:endParaRPr dirty="0">
              <a:sym typeface="+mn-ea"/>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2" name="标题 1"/>
          <p:cNvSpPr>
            <a:spLocks noGrp="1"/>
          </p:cNvSpPr>
          <p:nvPr>
            <p:ph type="title" hasCustomPrompt="1"/>
          </p:nvPr>
        </p:nvSpPr>
        <p:spPr>
          <a:xfrm>
            <a:off x="669777" y="623706"/>
            <a:ext cx="10850541" cy="899333"/>
          </a:xfrm>
        </p:spPr>
        <p:txBody>
          <a:bodyPr vert="horz" lIns="101600" tIns="38100" rIns="25400" bIns="38100" rtlCol="0" anchor="ctr" anchorCtr="0">
            <a:noAutofit/>
          </a:bodyPr>
          <a:lstStyle>
            <a:lvl1pPr marL="0" marR="0" algn="ctr" defTabSz="914400" rtl="0" eaLnBrk="1" fontAlgn="auto" latinLnBrk="0" hangingPunct="1">
              <a:lnSpc>
                <a:spcPct val="100000"/>
              </a:lnSpc>
              <a:buNone/>
              <a:defRPr kumimoji="0" lang="zh-CN" altLang="en-US" sz="3200" b="0" i="0" u="none" strike="noStrike" kern="1200" cap="none" spc="600" normalizeH="0" baseline="0" noProof="1" dirty="0">
                <a:solidFill>
                  <a:schemeClr val="tx1"/>
                </a:solidFill>
                <a:effectLst/>
                <a:uFillTx/>
                <a:latin typeface="+mn-ea"/>
                <a:ea typeface="+mn-ea"/>
                <a:cs typeface="+mj-cs"/>
                <a:sym typeface="+mn-ea"/>
              </a:defRPr>
            </a:lvl1pPr>
          </a:lstStyle>
          <a:p>
            <a:pPr lvl="0"/>
            <a:r>
              <a:rPr>
                <a:sym typeface="+mn-ea"/>
              </a:rPr>
              <a:t>单击此处编辑标题</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dirty="0"/>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42" name="组合 41"/>
          <p:cNvGrpSpPr/>
          <p:nvPr userDrawn="1"/>
        </p:nvGrpSpPr>
        <p:grpSpPr>
          <a:xfrm>
            <a:off x="0" y="2202951"/>
            <a:ext cx="12190413" cy="2420263"/>
            <a:chOff x="170694" y="177982"/>
            <a:chExt cx="3936004"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6" name="矩形 45"/>
            <p:cNvSpPr/>
            <p:nvPr/>
          </p:nvSpPr>
          <p:spPr>
            <a:xfrm>
              <a:off x="170694" y="261768"/>
              <a:ext cx="3936004" cy="6119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7" name="平行四边形 46"/>
            <p:cNvSpPr/>
            <p:nvPr/>
          </p:nvSpPr>
          <p:spPr>
            <a:xfrm>
              <a:off x="376965" y="178257"/>
              <a:ext cx="1036076" cy="779005"/>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8" name="文本框 6"/>
            <p:cNvSpPr txBox="1"/>
            <p:nvPr/>
          </p:nvSpPr>
          <p:spPr>
            <a:xfrm>
              <a:off x="619911" y="284178"/>
              <a:ext cx="650908" cy="553578"/>
            </a:xfrm>
            <a:prstGeom prst="rect">
              <a:avLst/>
            </a:prstGeom>
            <a:noFill/>
          </p:spPr>
          <p:txBody>
            <a:bodyPr wrap="square" lIns="68580" tIns="34290" rIns="68580" bIns="34290" rtlCol="0">
              <a:spAutoFit/>
            </a:bodyPr>
            <a:lstStyle/>
            <a:p>
              <a:endParaRPr lang="zh-CN" altLang="en-US" sz="10700" dirty="0">
                <a:solidFill>
                  <a:schemeClr val="bg1">
                    <a:lumMod val="9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7" name="组合 6"/>
          <p:cNvGrpSpPr/>
          <p:nvPr userDrawn="1"/>
        </p:nvGrpSpPr>
        <p:grpSpPr>
          <a:xfrm>
            <a:off x="7919172" y="1700153"/>
            <a:ext cx="575989" cy="577246"/>
            <a:chOff x="6084168" y="1274820"/>
            <a:chExt cx="432048" cy="432834"/>
          </a:xfrm>
        </p:grpSpPr>
        <p:sp>
          <p:nvSpPr>
            <p:cNvPr id="14" name="椭圆 22"/>
            <p:cNvSpPr>
              <a:spLocks noChangeArrowheads="1"/>
            </p:cNvSpPr>
            <p:nvPr/>
          </p:nvSpPr>
          <p:spPr bwMode="auto">
            <a:xfrm>
              <a:off x="6084168" y="1274820"/>
              <a:ext cx="432048" cy="432834"/>
            </a:xfrm>
            <a:prstGeom prst="ellipse">
              <a:avLst/>
            </a:prstGeom>
            <a:solidFill>
              <a:srgbClr val="1369B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9"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8" name="组合 7"/>
          <p:cNvGrpSpPr/>
          <p:nvPr userDrawn="1"/>
        </p:nvGrpSpPr>
        <p:grpSpPr>
          <a:xfrm>
            <a:off x="6191205" y="1700678"/>
            <a:ext cx="575989" cy="576197"/>
            <a:chOff x="4788024" y="1275213"/>
            <a:chExt cx="432048" cy="432048"/>
          </a:xfrm>
        </p:grpSpPr>
        <p:sp>
          <p:nvSpPr>
            <p:cNvPr id="17"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0"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9" name="组合 8"/>
          <p:cNvGrpSpPr/>
          <p:nvPr userDrawn="1"/>
        </p:nvGrpSpPr>
        <p:grpSpPr>
          <a:xfrm>
            <a:off x="7055189" y="1700153"/>
            <a:ext cx="577036" cy="577246"/>
            <a:chOff x="5436096" y="1274820"/>
            <a:chExt cx="432833" cy="432834"/>
          </a:xfrm>
        </p:grpSpPr>
        <p:sp>
          <p:nvSpPr>
            <p:cNvPr id="25"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1"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0" name="组合 9"/>
          <p:cNvGrpSpPr/>
          <p:nvPr userDrawn="1"/>
        </p:nvGrpSpPr>
        <p:grpSpPr>
          <a:xfrm>
            <a:off x="4463238" y="1700153"/>
            <a:ext cx="577036" cy="577246"/>
            <a:chOff x="3491880" y="1274820"/>
            <a:chExt cx="432833" cy="432834"/>
          </a:xfrm>
        </p:grpSpPr>
        <p:sp>
          <p:nvSpPr>
            <p:cNvPr id="11" name="椭圆 16"/>
            <p:cNvSpPr>
              <a:spLocks noChangeArrowheads="1"/>
            </p:cNvSpPr>
            <p:nvPr/>
          </p:nvSpPr>
          <p:spPr bwMode="auto">
            <a:xfrm>
              <a:off x="3491880" y="1274820"/>
              <a:ext cx="432833" cy="432834"/>
            </a:xfrm>
            <a:prstGeom prst="ellipse">
              <a:avLst/>
            </a:prstGeom>
            <a:solidFill>
              <a:srgbClr val="1369B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2"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2" name="组合 11"/>
          <p:cNvGrpSpPr/>
          <p:nvPr userDrawn="1"/>
        </p:nvGrpSpPr>
        <p:grpSpPr>
          <a:xfrm>
            <a:off x="5327222" y="1700153"/>
            <a:ext cx="577036" cy="577246"/>
            <a:chOff x="4139952" y="1274820"/>
            <a:chExt cx="432833" cy="432834"/>
          </a:xfrm>
        </p:grpSpPr>
        <p:sp>
          <p:nvSpPr>
            <p:cNvPr id="24"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79605" y="6351009"/>
            <a:ext cx="2699578" cy="316859"/>
          </a:xfrm>
          <a:prstGeom prst="rect">
            <a:avLst/>
          </a:prstGeom>
        </p:spPr>
        <p:txBody>
          <a:bodyPr vert="horz" lIns="91440" tIns="45720" rIns="91440" bIns="45720" rtlCol="0" anchor="ctr">
            <a:normAutofit/>
          </a:bodyPr>
          <a:lstStyle>
            <a:lvl1pPr algn="l">
              <a:defRPr sz="1200">
                <a:solidFill>
                  <a:schemeClr val="tx1">
                    <a:tint val="75000"/>
                  </a:schemeClr>
                </a:solidFill>
                <a:latin typeface="+mn-ea"/>
              </a:defRPr>
            </a:lvl1pPr>
          </a:lstStyle>
          <a:p>
            <a:fld id="{760FBDFE-C587-4B4C-A407-44438C67B59E}" type="datetimeFigureOut">
              <a:rPr lang="zh-CN" altLang="en-US" smtClean="0"/>
              <a:t>2024/7/18</a:t>
            </a:fld>
            <a:endParaRPr lang="zh-CN" altLang="en-US"/>
          </a:p>
        </p:txBody>
      </p:sp>
      <p:sp>
        <p:nvSpPr>
          <p:cNvPr id="5" name="页脚占位符 4"/>
          <p:cNvSpPr>
            <a:spLocks noGrp="1"/>
          </p:cNvSpPr>
          <p:nvPr>
            <p:ph type="ftr" sz="quarter" idx="3"/>
          </p:nvPr>
        </p:nvSpPr>
        <p:spPr>
          <a:xfrm>
            <a:off x="4115357" y="6351009"/>
            <a:ext cx="3959381" cy="316859"/>
          </a:xfrm>
          <a:prstGeom prst="rect">
            <a:avLst/>
          </a:prstGeom>
        </p:spPr>
        <p:txBody>
          <a:bodyPr vert="horz" lIns="91440" tIns="45720" rIns="91440" bIns="45720" rtlCol="0" anchor="ctr">
            <a:normAutofit/>
          </a:bodyPr>
          <a:lstStyle>
            <a:lvl1pPr algn="ctr">
              <a:defRPr sz="1200">
                <a:solidFill>
                  <a:schemeClr val="tx1">
                    <a:tint val="75000"/>
                  </a:schemeClr>
                </a:solidFill>
                <a:latin typeface="+mn-ea"/>
              </a:defRPr>
            </a:lvl1pPr>
          </a:lstStyle>
          <a:p>
            <a:endParaRPr lang="zh-CN" altLang="en-US" dirty="0"/>
          </a:p>
        </p:txBody>
      </p:sp>
      <p:sp>
        <p:nvSpPr>
          <p:cNvPr id="6" name="灯片编号占位符 5"/>
          <p:cNvSpPr>
            <a:spLocks noGrp="1"/>
          </p:cNvSpPr>
          <p:nvPr>
            <p:ph type="sldNum" sz="quarter" idx="4"/>
          </p:nvPr>
        </p:nvSpPr>
        <p:spPr>
          <a:xfrm>
            <a:off x="8609254" y="6351009"/>
            <a:ext cx="2699578" cy="316859"/>
          </a:xfrm>
          <a:prstGeom prst="rect">
            <a:avLst/>
          </a:prstGeom>
        </p:spPr>
        <p:txBody>
          <a:bodyPr vert="horz" lIns="91440" tIns="45720" rIns="91440" bIns="45720" rtlCol="0" anchor="ctr">
            <a:normAutofit/>
          </a:bodyPr>
          <a:lstStyle>
            <a:lvl1pPr algn="r">
              <a:defRPr sz="1200">
                <a:solidFill>
                  <a:schemeClr val="tx1">
                    <a:tint val="75000"/>
                  </a:schemeClr>
                </a:solidFill>
                <a:latin typeface="+mn-ea"/>
              </a:defRPr>
            </a:lvl1pPr>
          </a:lstStyle>
          <a:p>
            <a:fld id="{49AE70B2-8BF9-45C0-BB95-33D1B9D3A854}" type="slidenum">
              <a:rPr lang="zh-CN" altLang="en-US" smtClean="0"/>
              <a:t>‹#›</a:t>
            </a:fld>
            <a:endParaRPr lang="zh-CN" altLang="en-US" dirty="0"/>
          </a:p>
        </p:txBody>
      </p:sp>
      <p:sp>
        <p:nvSpPr>
          <p:cNvPr id="7" name="KSO_TEMPLATE" hidden="1"/>
          <p:cNvSpPr/>
          <p:nvPr userDrawn="1"/>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标题 7"/>
          <p:cNvSpPr>
            <a:spLocks noGrp="1"/>
          </p:cNvSpPr>
          <p:nvPr>
            <p:ph type="title"/>
          </p:nvPr>
        </p:nvSpPr>
        <p:spPr>
          <a:xfrm>
            <a:off x="669777" y="581333"/>
            <a:ext cx="10850541" cy="64812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p>
        </p:txBody>
      </p:sp>
      <p:sp>
        <p:nvSpPr>
          <p:cNvPr id="9" name="文本占位符 8"/>
          <p:cNvSpPr>
            <a:spLocks noGrp="1"/>
          </p:cNvSpPr>
          <p:nvPr>
            <p:ph type="body" idx="1"/>
          </p:nvPr>
        </p:nvSpPr>
        <p:spPr>
          <a:xfrm>
            <a:off x="669820" y="1508404"/>
            <a:ext cx="10850454" cy="4750044"/>
          </a:xfrm>
          <a:prstGeom prst="rect">
            <a:avLst/>
          </a:prstGeom>
        </p:spPr>
        <p:txBody>
          <a:bodyPr vert="horz" lIns="101600" tIns="0" rIns="82550" bIns="0" rtlCol="0">
            <a:normAutofit/>
          </a:bodyPr>
          <a:lstStyle>
            <a:lvl1pPr>
              <a:defRPr sz="2400"/>
            </a:lvl1pPr>
            <a:lvl2pPr>
              <a:defRPr sz="2400"/>
            </a:lvl2pPr>
            <a:lvl3pPr>
              <a:defRPr sz="2400"/>
            </a:lvl3pPr>
            <a:lvl4pPr>
              <a:defRPr sz="2400"/>
            </a:lvl4pPr>
            <a:lvl5pPr>
              <a:defRPr sz="2400"/>
            </a:lvl5pPr>
          </a:lstStyle>
          <a:p>
            <a:pPr lvl="0"/>
            <a:r>
              <a:rPr lang="zh-CN" altLang="en-US" dirty="0"/>
              <a:t>单击此处编辑正文</a:t>
            </a:r>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n-ea"/>
          <a:ea typeface="+mn-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ea"/>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702"/>
            <a:ext cx="10971372" cy="1143265"/>
          </a:xfrm>
          <a:prstGeom prst="rect">
            <a:avLst/>
          </a:prstGeom>
        </p:spPr>
        <p:txBody>
          <a:bodyPr vert="horz" lIns="121917" tIns="60958" rIns="121917" bIns="60958"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1" y="1600572"/>
            <a:ext cx="10971372" cy="4527011"/>
          </a:xfrm>
          <a:prstGeom prst="rect">
            <a:avLst/>
          </a:prstGeom>
        </p:spPr>
        <p:txBody>
          <a:bodyPr vert="horz" lIns="121917" tIns="60958" rIns="121917" bIns="6095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1" y="6357822"/>
            <a:ext cx="2844430" cy="365210"/>
          </a:xfrm>
          <a:prstGeom prst="rect">
            <a:avLst/>
          </a:prstGeom>
        </p:spPr>
        <p:txBody>
          <a:bodyPr vert="horz" lIns="121917" tIns="60958" rIns="121917" bIns="60958" rtlCol="0" anchor="ctr"/>
          <a:lstStyle>
            <a:lvl1pPr algn="l">
              <a:defRPr sz="1600">
                <a:solidFill>
                  <a:schemeClr val="tx1">
                    <a:tint val="75000"/>
                  </a:schemeClr>
                </a:solidFill>
              </a:defRPr>
            </a:lvl1pPr>
          </a:lstStyle>
          <a:p>
            <a:fld id="{530820CF-B880-4189-942D-D702A7CBA730}" type="datetimeFigureOut">
              <a:rPr lang="zh-CN" altLang="en-US" smtClean="0"/>
              <a:t>2024/7/18</a:t>
            </a:fld>
            <a:endParaRPr lang="zh-CN" altLang="en-US"/>
          </a:p>
        </p:txBody>
      </p:sp>
      <p:sp>
        <p:nvSpPr>
          <p:cNvPr id="5" name="页脚占位符 4"/>
          <p:cNvSpPr>
            <a:spLocks noGrp="1"/>
          </p:cNvSpPr>
          <p:nvPr>
            <p:ph type="ftr" sz="quarter" idx="3"/>
          </p:nvPr>
        </p:nvSpPr>
        <p:spPr>
          <a:xfrm>
            <a:off x="4165058" y="6357822"/>
            <a:ext cx="3860297" cy="365210"/>
          </a:xfrm>
          <a:prstGeom prst="rect">
            <a:avLst/>
          </a:prstGeom>
        </p:spPr>
        <p:txBody>
          <a:bodyPr vert="horz" lIns="121917" tIns="60958" rIns="121917" bIns="60958"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7822"/>
            <a:ext cx="2844430" cy="365210"/>
          </a:xfrm>
          <a:prstGeom prst="rect">
            <a:avLst/>
          </a:prstGeom>
        </p:spPr>
        <p:txBody>
          <a:bodyPr vert="horz" lIns="121917" tIns="60958" rIns="121917" bIns="60958" rtlCol="0" anchor="ctr"/>
          <a:lstStyle>
            <a:lvl1pPr algn="r">
              <a:defRPr sz="16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tags" Target="../tags/tag53.xml"/><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tags" Target="../tags/tag52.xml"/><Relationship Id="rId17" Type="http://schemas.openxmlformats.org/officeDocument/2006/relationships/image" Target="../media/image6.png"/><Relationship Id="rId2" Type="http://schemas.openxmlformats.org/officeDocument/2006/relationships/tags" Target="../tags/tag42.xml"/><Relationship Id="rId16" Type="http://schemas.openxmlformats.org/officeDocument/2006/relationships/slideLayout" Target="../slideLayouts/slideLayout10.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tags" Target="../tags/tag51.xml"/><Relationship Id="rId5" Type="http://schemas.openxmlformats.org/officeDocument/2006/relationships/tags" Target="../tags/tag45.xml"/><Relationship Id="rId15" Type="http://schemas.openxmlformats.org/officeDocument/2006/relationships/tags" Target="../tags/tag55.xml"/><Relationship Id="rId10" Type="http://schemas.openxmlformats.org/officeDocument/2006/relationships/tags" Target="../tags/tag50.xml"/><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tags" Target="../tags/tag54.xml"/></Relationships>
</file>

<file path=ppt/slides/_rels/slide11.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tags" Target="../tags/tag68.xml"/><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tags" Target="../tags/tag67.xml"/><Relationship Id="rId17" Type="http://schemas.openxmlformats.org/officeDocument/2006/relationships/image" Target="../media/image6.png"/><Relationship Id="rId2" Type="http://schemas.openxmlformats.org/officeDocument/2006/relationships/tags" Target="../tags/tag57.xml"/><Relationship Id="rId16" Type="http://schemas.openxmlformats.org/officeDocument/2006/relationships/slideLayout" Target="../slideLayouts/slideLayout10.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tags" Target="../tags/tag66.xml"/><Relationship Id="rId5" Type="http://schemas.openxmlformats.org/officeDocument/2006/relationships/tags" Target="../tags/tag60.xml"/><Relationship Id="rId15" Type="http://schemas.openxmlformats.org/officeDocument/2006/relationships/tags" Target="../tags/tag70.xml"/><Relationship Id="rId10" Type="http://schemas.openxmlformats.org/officeDocument/2006/relationships/tags" Target="../tags/tag65.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tags" Target="../tags/tag69.xml"/></Relationships>
</file>

<file path=ppt/slides/_rels/slide12.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tags" Target="../tags/tag83.xml"/><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tags" Target="../tags/tag82.xml"/><Relationship Id="rId17" Type="http://schemas.openxmlformats.org/officeDocument/2006/relationships/image" Target="../media/image6.png"/><Relationship Id="rId2" Type="http://schemas.openxmlformats.org/officeDocument/2006/relationships/tags" Target="../tags/tag72.xml"/><Relationship Id="rId16" Type="http://schemas.openxmlformats.org/officeDocument/2006/relationships/slideLayout" Target="../slideLayouts/slideLayout10.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tags" Target="../tags/tag81.xml"/><Relationship Id="rId5" Type="http://schemas.openxmlformats.org/officeDocument/2006/relationships/tags" Target="../tags/tag75.xml"/><Relationship Id="rId15" Type="http://schemas.openxmlformats.org/officeDocument/2006/relationships/tags" Target="../tags/tag85.xml"/><Relationship Id="rId10" Type="http://schemas.openxmlformats.org/officeDocument/2006/relationships/tags" Target="../tags/tag80.xml"/><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tags" Target="../tags/tag8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86.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3" Type="http://schemas.openxmlformats.org/officeDocument/2006/relationships/tags" Target="../tags/tag99.xml"/><Relationship Id="rId18" Type="http://schemas.openxmlformats.org/officeDocument/2006/relationships/tags" Target="../tags/tag104.xml"/><Relationship Id="rId26" Type="http://schemas.openxmlformats.org/officeDocument/2006/relationships/tags" Target="../tags/tag112.xml"/><Relationship Id="rId3" Type="http://schemas.openxmlformats.org/officeDocument/2006/relationships/tags" Target="../tags/tag89.xml"/><Relationship Id="rId21" Type="http://schemas.openxmlformats.org/officeDocument/2006/relationships/tags" Target="../tags/tag107.xml"/><Relationship Id="rId34" Type="http://schemas.openxmlformats.org/officeDocument/2006/relationships/slideLayout" Target="../slideLayouts/slideLayout10.xml"/><Relationship Id="rId7" Type="http://schemas.openxmlformats.org/officeDocument/2006/relationships/tags" Target="../tags/tag93.xml"/><Relationship Id="rId12" Type="http://schemas.openxmlformats.org/officeDocument/2006/relationships/tags" Target="../tags/tag98.xml"/><Relationship Id="rId17" Type="http://schemas.openxmlformats.org/officeDocument/2006/relationships/tags" Target="../tags/tag103.xml"/><Relationship Id="rId25" Type="http://schemas.openxmlformats.org/officeDocument/2006/relationships/tags" Target="../tags/tag111.xml"/><Relationship Id="rId33" Type="http://schemas.openxmlformats.org/officeDocument/2006/relationships/tags" Target="../tags/tag119.xml"/><Relationship Id="rId2" Type="http://schemas.openxmlformats.org/officeDocument/2006/relationships/tags" Target="../tags/tag88.xml"/><Relationship Id="rId16" Type="http://schemas.openxmlformats.org/officeDocument/2006/relationships/tags" Target="../tags/tag102.xml"/><Relationship Id="rId20" Type="http://schemas.openxmlformats.org/officeDocument/2006/relationships/tags" Target="../tags/tag106.xml"/><Relationship Id="rId29" Type="http://schemas.openxmlformats.org/officeDocument/2006/relationships/tags" Target="../tags/tag115.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tags" Target="../tags/tag97.xml"/><Relationship Id="rId24" Type="http://schemas.openxmlformats.org/officeDocument/2006/relationships/tags" Target="../tags/tag110.xml"/><Relationship Id="rId32" Type="http://schemas.openxmlformats.org/officeDocument/2006/relationships/tags" Target="../tags/tag118.xml"/><Relationship Id="rId5" Type="http://schemas.openxmlformats.org/officeDocument/2006/relationships/tags" Target="../tags/tag91.xml"/><Relationship Id="rId15" Type="http://schemas.openxmlformats.org/officeDocument/2006/relationships/tags" Target="../tags/tag101.xml"/><Relationship Id="rId23" Type="http://schemas.openxmlformats.org/officeDocument/2006/relationships/tags" Target="../tags/tag109.xml"/><Relationship Id="rId28" Type="http://schemas.openxmlformats.org/officeDocument/2006/relationships/tags" Target="../tags/tag114.xml"/><Relationship Id="rId10" Type="http://schemas.openxmlformats.org/officeDocument/2006/relationships/tags" Target="../tags/tag96.xml"/><Relationship Id="rId19" Type="http://schemas.openxmlformats.org/officeDocument/2006/relationships/tags" Target="../tags/tag105.xml"/><Relationship Id="rId31" Type="http://schemas.openxmlformats.org/officeDocument/2006/relationships/tags" Target="../tags/tag117.xml"/><Relationship Id="rId4" Type="http://schemas.openxmlformats.org/officeDocument/2006/relationships/tags" Target="../tags/tag90.xml"/><Relationship Id="rId9" Type="http://schemas.openxmlformats.org/officeDocument/2006/relationships/tags" Target="../tags/tag95.xml"/><Relationship Id="rId14" Type="http://schemas.openxmlformats.org/officeDocument/2006/relationships/tags" Target="../tags/tag100.xml"/><Relationship Id="rId22" Type="http://schemas.openxmlformats.org/officeDocument/2006/relationships/tags" Target="../tags/tag108.xml"/><Relationship Id="rId27" Type="http://schemas.openxmlformats.org/officeDocument/2006/relationships/tags" Target="../tags/tag113.xml"/><Relationship Id="rId30" Type="http://schemas.openxmlformats.org/officeDocument/2006/relationships/tags" Target="../tags/tag116.xml"/><Relationship Id="rId35" Type="http://schemas.openxmlformats.org/officeDocument/2006/relationships/notesSlide" Target="../notesSlides/notesSlide9.xml"/><Relationship Id="rId8" Type="http://schemas.openxmlformats.org/officeDocument/2006/relationships/tags" Target="../tags/tag9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tags" Target="../tags/tag120.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image" Target="../media/image7.jpeg"/><Relationship Id="rId4"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tags" Target="../tags/tag125.xml"/><Relationship Id="rId7" Type="http://schemas.openxmlformats.org/officeDocument/2006/relationships/image" Target="../media/image8.png"/><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slideLayout" Target="../slideLayouts/slideLayout10.xml"/><Relationship Id="rId5" Type="http://schemas.openxmlformats.org/officeDocument/2006/relationships/tags" Target="../tags/tag127.xml"/><Relationship Id="rId4" Type="http://schemas.openxmlformats.org/officeDocument/2006/relationships/tags" Target="../tags/tag126.xml"/></Relationships>
</file>

<file path=ppt/slides/_rels/slide19.xml.rels><?xml version="1.0" encoding="UTF-8" standalone="yes"?>
<Relationships xmlns="http://schemas.openxmlformats.org/package/2006/relationships"><Relationship Id="rId3" Type="http://schemas.openxmlformats.org/officeDocument/2006/relationships/tags" Target="../tags/tag130.xml"/><Relationship Id="rId7" Type="http://schemas.openxmlformats.org/officeDocument/2006/relationships/image" Target="../media/image9.pn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slideLayout" Target="../slideLayouts/slideLayout10.xml"/><Relationship Id="rId5" Type="http://schemas.openxmlformats.org/officeDocument/2006/relationships/tags" Target="../tags/tag132.xml"/><Relationship Id="rId4" Type="http://schemas.openxmlformats.org/officeDocument/2006/relationships/tags" Target="../tags/tag1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tags" Target="../tags/tag135.xml"/><Relationship Id="rId7" Type="http://schemas.openxmlformats.org/officeDocument/2006/relationships/image" Target="../media/image10.png"/><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slideLayout" Target="../slideLayouts/slideLayout10.xml"/><Relationship Id="rId5" Type="http://schemas.openxmlformats.org/officeDocument/2006/relationships/tags" Target="../tags/tag137.xml"/><Relationship Id="rId4" Type="http://schemas.openxmlformats.org/officeDocument/2006/relationships/tags" Target="../tags/tag136.xml"/></Relationships>
</file>

<file path=ppt/slides/_rels/slide21.xml.rels><?xml version="1.0" encoding="UTF-8" standalone="yes"?>
<Relationships xmlns="http://schemas.openxmlformats.org/package/2006/relationships"><Relationship Id="rId3" Type="http://schemas.openxmlformats.org/officeDocument/2006/relationships/tags" Target="../tags/tag140.xml"/><Relationship Id="rId7" Type="http://schemas.openxmlformats.org/officeDocument/2006/relationships/image" Target="../media/image11.pn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slideLayout" Target="../slideLayouts/slideLayout10.xml"/><Relationship Id="rId5" Type="http://schemas.openxmlformats.org/officeDocument/2006/relationships/tags" Target="../tags/tag142.xml"/><Relationship Id="rId4" Type="http://schemas.openxmlformats.org/officeDocument/2006/relationships/tags" Target="../tags/tag141.xml"/></Relationships>
</file>

<file path=ppt/slides/_rels/slide22.xml.rels><?xml version="1.0" encoding="UTF-8" standalone="yes"?>
<Relationships xmlns="http://schemas.openxmlformats.org/package/2006/relationships"><Relationship Id="rId3" Type="http://schemas.openxmlformats.org/officeDocument/2006/relationships/tags" Target="../tags/tag145.xml"/><Relationship Id="rId7" Type="http://schemas.openxmlformats.org/officeDocument/2006/relationships/image" Target="../media/image12.png"/><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slideLayout" Target="../slideLayouts/slideLayout10.xml"/><Relationship Id="rId5" Type="http://schemas.openxmlformats.org/officeDocument/2006/relationships/tags" Target="../tags/tag147.xml"/><Relationship Id="rId4" Type="http://schemas.openxmlformats.org/officeDocument/2006/relationships/tags" Target="../tags/tag146.xml"/></Relationships>
</file>

<file path=ppt/slides/_rels/slide23.xml.rels><?xml version="1.0" encoding="UTF-8" standalone="yes"?>
<Relationships xmlns="http://schemas.openxmlformats.org/package/2006/relationships"><Relationship Id="rId3" Type="http://schemas.openxmlformats.org/officeDocument/2006/relationships/tags" Target="../tags/tag150.xml"/><Relationship Id="rId7" Type="http://schemas.openxmlformats.org/officeDocument/2006/relationships/image" Target="../media/image13.pn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slideLayout" Target="../slideLayouts/slideLayout10.xml"/><Relationship Id="rId5" Type="http://schemas.openxmlformats.org/officeDocument/2006/relationships/tags" Target="../tags/tag152.xml"/><Relationship Id="rId4" Type="http://schemas.openxmlformats.org/officeDocument/2006/relationships/tags" Target="../tags/tag15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153.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7.jpeg"/><Relationship Id="rId5" Type="http://schemas.openxmlformats.org/officeDocument/2006/relationships/notesSlide" Target="../notesSlides/notesSlide14.xml"/><Relationship Id="rId4"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tags" Target="../tags/tag159.xml"/><Relationship Id="rId7" Type="http://schemas.openxmlformats.org/officeDocument/2006/relationships/image" Target="../media/image14.png"/><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slideLayout" Target="../slideLayouts/slideLayout10.xml"/><Relationship Id="rId5" Type="http://schemas.openxmlformats.org/officeDocument/2006/relationships/tags" Target="../tags/tag161.xml"/><Relationship Id="rId4" Type="http://schemas.openxmlformats.org/officeDocument/2006/relationships/tags" Target="../tags/tag160.xml"/></Relationships>
</file>

<file path=ppt/slides/_rels/slide27.xml.rels><?xml version="1.0" encoding="UTF-8" standalone="yes"?>
<Relationships xmlns="http://schemas.openxmlformats.org/package/2006/relationships"><Relationship Id="rId8" Type="http://schemas.openxmlformats.org/officeDocument/2006/relationships/tags" Target="../tags/tag169.xml"/><Relationship Id="rId3" Type="http://schemas.openxmlformats.org/officeDocument/2006/relationships/tags" Target="../tags/tag164.xml"/><Relationship Id="rId7" Type="http://schemas.openxmlformats.org/officeDocument/2006/relationships/tags" Target="../tags/tag168.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tags" Target="../tags/tag167.xml"/><Relationship Id="rId11" Type="http://schemas.openxmlformats.org/officeDocument/2006/relationships/slideLayout" Target="../slideLayouts/slideLayout10.xml"/><Relationship Id="rId5" Type="http://schemas.openxmlformats.org/officeDocument/2006/relationships/tags" Target="../tags/tag166.xml"/><Relationship Id="rId10" Type="http://schemas.openxmlformats.org/officeDocument/2006/relationships/tags" Target="../tags/tag171.xml"/><Relationship Id="rId4" Type="http://schemas.openxmlformats.org/officeDocument/2006/relationships/tags" Target="../tags/tag165.xml"/><Relationship Id="rId9" Type="http://schemas.openxmlformats.org/officeDocument/2006/relationships/tags" Target="../tags/tag170.xml"/></Relationships>
</file>

<file path=ppt/slides/_rels/slide2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74.xml"/><Relationship Id="rId7" Type="http://schemas.openxmlformats.org/officeDocument/2006/relationships/notesSlide" Target="../notesSlides/notesSlide15.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slideLayout" Target="../slideLayouts/slideLayout10.xml"/><Relationship Id="rId5" Type="http://schemas.openxmlformats.org/officeDocument/2006/relationships/tags" Target="../tags/tag176.xml"/><Relationship Id="rId4" Type="http://schemas.openxmlformats.org/officeDocument/2006/relationships/tags" Target="../tags/tag175.xml"/></Relationships>
</file>

<file path=ppt/slides/_rels/slide2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79.xml"/><Relationship Id="rId7" Type="http://schemas.openxmlformats.org/officeDocument/2006/relationships/notesSlide" Target="../notesSlides/notesSlide16.xml"/><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slideLayout" Target="../slideLayouts/slideLayout10.xml"/><Relationship Id="rId5" Type="http://schemas.openxmlformats.org/officeDocument/2006/relationships/tags" Target="../tags/tag181.xml"/><Relationship Id="rId4" Type="http://schemas.openxmlformats.org/officeDocument/2006/relationships/tags" Target="../tags/tag18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84.xml"/><Relationship Id="rId7" Type="http://schemas.openxmlformats.org/officeDocument/2006/relationships/notesSlide" Target="../notesSlides/notesSlide17.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slideLayout" Target="../slideLayouts/slideLayout10.xml"/><Relationship Id="rId5" Type="http://schemas.openxmlformats.org/officeDocument/2006/relationships/tags" Target="../tags/tag186.xml"/><Relationship Id="rId4" Type="http://schemas.openxmlformats.org/officeDocument/2006/relationships/tags" Target="../tags/tag185.xml"/></Relationships>
</file>

<file path=ppt/slides/_rels/slide3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189.xml"/><Relationship Id="rId7" Type="http://schemas.openxmlformats.org/officeDocument/2006/relationships/notesSlide" Target="../notesSlides/notesSlide18.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slideLayout" Target="../slideLayouts/slideLayout10.xml"/><Relationship Id="rId5" Type="http://schemas.openxmlformats.org/officeDocument/2006/relationships/tags" Target="../tags/tag191.xml"/><Relationship Id="rId4" Type="http://schemas.openxmlformats.org/officeDocument/2006/relationships/tags" Target="../tags/tag190.xml"/></Relationships>
</file>

<file path=ppt/slides/_rels/slide3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94.xml"/><Relationship Id="rId7" Type="http://schemas.openxmlformats.org/officeDocument/2006/relationships/notesSlide" Target="../notesSlides/notesSlide19.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slideLayout" Target="../slideLayouts/slideLayout10.xml"/><Relationship Id="rId5" Type="http://schemas.openxmlformats.org/officeDocument/2006/relationships/tags" Target="../tags/tag196.xml"/><Relationship Id="rId4" Type="http://schemas.openxmlformats.org/officeDocument/2006/relationships/tags" Target="../tags/tag195.xml"/></Relationships>
</file>

<file path=ppt/slides/_rels/slide3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99.xml"/><Relationship Id="rId7" Type="http://schemas.openxmlformats.org/officeDocument/2006/relationships/notesSlide" Target="../notesSlides/notesSlide20.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slideLayout" Target="../slideLayouts/slideLayout10.xml"/><Relationship Id="rId5" Type="http://schemas.openxmlformats.org/officeDocument/2006/relationships/tags" Target="../tags/tag201.xml"/><Relationship Id="rId4" Type="http://schemas.openxmlformats.org/officeDocument/2006/relationships/tags" Target="../tags/tag200.xml"/></Relationships>
</file>

<file path=ppt/slides/_rels/slide3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204.xml"/><Relationship Id="rId7" Type="http://schemas.openxmlformats.org/officeDocument/2006/relationships/notesSlide" Target="../notesSlides/notesSlide21.xm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slideLayout" Target="../slideLayouts/slideLayout10.xml"/><Relationship Id="rId5" Type="http://schemas.openxmlformats.org/officeDocument/2006/relationships/tags" Target="../tags/tag206.xml"/><Relationship Id="rId4" Type="http://schemas.openxmlformats.org/officeDocument/2006/relationships/tags" Target="../tags/tag205.xml"/></Relationships>
</file>

<file path=ppt/slides/_rels/slide3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209.xml"/><Relationship Id="rId7" Type="http://schemas.openxmlformats.org/officeDocument/2006/relationships/notesSlide" Target="../notesSlides/notesSlide22.xm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slideLayout" Target="../slideLayouts/slideLayout10.xml"/><Relationship Id="rId5" Type="http://schemas.openxmlformats.org/officeDocument/2006/relationships/tags" Target="../tags/tag211.xml"/><Relationship Id="rId4" Type="http://schemas.openxmlformats.org/officeDocument/2006/relationships/tags" Target="../tags/tag210.xml"/></Relationships>
</file>

<file path=ppt/slides/_rels/slide3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214.xml"/><Relationship Id="rId7" Type="http://schemas.openxmlformats.org/officeDocument/2006/relationships/notesSlide" Target="../notesSlides/notesSlide23.xml"/><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slideLayout" Target="../slideLayouts/slideLayout10.xml"/><Relationship Id="rId5" Type="http://schemas.openxmlformats.org/officeDocument/2006/relationships/tags" Target="../tags/tag216.xml"/><Relationship Id="rId4" Type="http://schemas.openxmlformats.org/officeDocument/2006/relationships/tags" Target="../tags/tag215.xml"/></Relationships>
</file>

<file path=ppt/slides/_rels/slide3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219.xml"/><Relationship Id="rId7" Type="http://schemas.openxmlformats.org/officeDocument/2006/relationships/notesSlide" Target="../notesSlides/notesSlide24.xml"/><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slideLayout" Target="../slideLayouts/slideLayout10.xml"/><Relationship Id="rId5" Type="http://schemas.openxmlformats.org/officeDocument/2006/relationships/tags" Target="../tags/tag221.xml"/><Relationship Id="rId4" Type="http://schemas.openxmlformats.org/officeDocument/2006/relationships/tags" Target="../tags/tag220.xml"/></Relationships>
</file>

<file path=ppt/slides/_rels/slide38.xml.rels><?xml version="1.0" encoding="UTF-8" standalone="yes"?>
<Relationships xmlns="http://schemas.openxmlformats.org/package/2006/relationships"><Relationship Id="rId8" Type="http://schemas.openxmlformats.org/officeDocument/2006/relationships/notesSlide" Target="../notesSlides/notesSlide25.xml"/><Relationship Id="rId3" Type="http://schemas.openxmlformats.org/officeDocument/2006/relationships/tags" Target="../tags/tag224.xml"/><Relationship Id="rId7" Type="http://schemas.openxmlformats.org/officeDocument/2006/relationships/slideLayout" Target="../slideLayouts/slideLayout10.xml"/><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tags" Target="../tags/tag227.xml"/><Relationship Id="rId5" Type="http://schemas.openxmlformats.org/officeDocument/2006/relationships/tags" Target="../tags/tag226.xml"/><Relationship Id="rId4" Type="http://schemas.openxmlformats.org/officeDocument/2006/relationships/tags" Target="../tags/tag225.xml"/><Relationship Id="rId9" Type="http://schemas.openxmlformats.org/officeDocument/2006/relationships/image" Target="../media/image25.png"/></Relationships>
</file>

<file path=ppt/slides/_rels/slide39.xml.rels><?xml version="1.0" encoding="UTF-8" standalone="yes"?>
<Relationships xmlns="http://schemas.openxmlformats.org/package/2006/relationships"><Relationship Id="rId8" Type="http://schemas.openxmlformats.org/officeDocument/2006/relationships/notesSlide" Target="../notesSlides/notesSlide26.xml"/><Relationship Id="rId3" Type="http://schemas.openxmlformats.org/officeDocument/2006/relationships/tags" Target="../tags/tag230.xml"/><Relationship Id="rId7" Type="http://schemas.openxmlformats.org/officeDocument/2006/relationships/slideLayout" Target="../slideLayouts/slideLayout10.xml"/><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tags" Target="../tags/tag233.xml"/><Relationship Id="rId5" Type="http://schemas.openxmlformats.org/officeDocument/2006/relationships/tags" Target="../tags/tag232.xml"/><Relationship Id="rId4" Type="http://schemas.openxmlformats.org/officeDocument/2006/relationships/tags" Target="../tags/tag231.xml"/><Relationship Id="rId9"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8" Type="http://schemas.openxmlformats.org/officeDocument/2006/relationships/notesSlide" Target="../notesSlides/notesSlide27.xml"/><Relationship Id="rId3" Type="http://schemas.openxmlformats.org/officeDocument/2006/relationships/tags" Target="../tags/tag236.xml"/><Relationship Id="rId7" Type="http://schemas.openxmlformats.org/officeDocument/2006/relationships/slideLayout" Target="../slideLayouts/slideLayout10.xml"/><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tags" Target="../tags/tag239.xml"/><Relationship Id="rId5" Type="http://schemas.openxmlformats.org/officeDocument/2006/relationships/tags" Target="../tags/tag238.xml"/><Relationship Id="rId4" Type="http://schemas.openxmlformats.org/officeDocument/2006/relationships/tags" Target="../tags/tag237.xml"/><Relationship Id="rId9" Type="http://schemas.openxmlformats.org/officeDocument/2006/relationships/image" Target="../media/image27.png"/></Relationships>
</file>

<file path=ppt/slides/_rels/slide41.xml.rels><?xml version="1.0" encoding="UTF-8" standalone="yes"?>
<Relationships xmlns="http://schemas.openxmlformats.org/package/2006/relationships"><Relationship Id="rId8" Type="http://schemas.openxmlformats.org/officeDocument/2006/relationships/notesSlide" Target="../notesSlides/notesSlide28.xml"/><Relationship Id="rId3" Type="http://schemas.openxmlformats.org/officeDocument/2006/relationships/tags" Target="../tags/tag242.xml"/><Relationship Id="rId7" Type="http://schemas.openxmlformats.org/officeDocument/2006/relationships/slideLayout" Target="../slideLayouts/slideLayout10.xml"/><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tags" Target="../tags/tag245.xml"/><Relationship Id="rId5" Type="http://schemas.openxmlformats.org/officeDocument/2006/relationships/tags" Target="../tags/tag244.xml"/><Relationship Id="rId4" Type="http://schemas.openxmlformats.org/officeDocument/2006/relationships/tags" Target="../tags/tag243.xml"/></Relationships>
</file>

<file path=ppt/slides/_rels/slide4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tags" Target="../tags/tag248.xml"/><Relationship Id="rId7" Type="http://schemas.openxmlformats.org/officeDocument/2006/relationships/tags" Target="../tags/tag252.xml"/><Relationship Id="rId2" Type="http://schemas.openxmlformats.org/officeDocument/2006/relationships/tags" Target="../tags/tag247.xml"/><Relationship Id="rId1" Type="http://schemas.openxmlformats.org/officeDocument/2006/relationships/tags" Target="../tags/tag246.xml"/><Relationship Id="rId6" Type="http://schemas.openxmlformats.org/officeDocument/2006/relationships/tags" Target="../tags/tag251.xml"/><Relationship Id="rId11" Type="http://schemas.openxmlformats.org/officeDocument/2006/relationships/image" Target="../media/image29.png"/><Relationship Id="rId5" Type="http://schemas.openxmlformats.org/officeDocument/2006/relationships/tags" Target="../tags/tag250.xml"/><Relationship Id="rId10" Type="http://schemas.openxmlformats.org/officeDocument/2006/relationships/image" Target="../media/image28.png"/><Relationship Id="rId4" Type="http://schemas.openxmlformats.org/officeDocument/2006/relationships/tags" Target="../tags/tag249.xml"/><Relationship Id="rId9" Type="http://schemas.openxmlformats.org/officeDocument/2006/relationships/notesSlide" Target="../notesSlides/notesSlide2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tags" Target="../tags/tag255.xml"/><Relationship Id="rId2" Type="http://schemas.openxmlformats.org/officeDocument/2006/relationships/tags" Target="../tags/tag254.xml"/><Relationship Id="rId1" Type="http://schemas.openxmlformats.org/officeDocument/2006/relationships/tags" Target="../tags/tag253.xml"/><Relationship Id="rId5" Type="http://schemas.openxmlformats.org/officeDocument/2006/relationships/image" Target="../media/image7.jpeg"/><Relationship Id="rId4"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tags" Target="../tags/tag258.xml"/><Relationship Id="rId2" Type="http://schemas.openxmlformats.org/officeDocument/2006/relationships/tags" Target="../tags/tag257.xml"/><Relationship Id="rId1" Type="http://schemas.openxmlformats.org/officeDocument/2006/relationships/tags" Target="../tags/tag256.xml"/><Relationship Id="rId6" Type="http://schemas.openxmlformats.org/officeDocument/2006/relationships/image" Target="../media/image30.jpeg"/><Relationship Id="rId5" Type="http://schemas.openxmlformats.org/officeDocument/2006/relationships/slideLayout" Target="../slideLayouts/slideLayout10.xml"/><Relationship Id="rId4" Type="http://schemas.openxmlformats.org/officeDocument/2006/relationships/tags" Target="../tags/tag259.xml"/></Relationships>
</file>

<file path=ppt/slides/_rels/slide47.xml.rels><?xml version="1.0" encoding="UTF-8" standalone="yes"?>
<Relationships xmlns="http://schemas.openxmlformats.org/package/2006/relationships"><Relationship Id="rId3" Type="http://schemas.openxmlformats.org/officeDocument/2006/relationships/tags" Target="../tags/tag262.xml"/><Relationship Id="rId7" Type="http://schemas.openxmlformats.org/officeDocument/2006/relationships/image" Target="../media/image30.jpeg"/><Relationship Id="rId2" Type="http://schemas.openxmlformats.org/officeDocument/2006/relationships/tags" Target="../tags/tag261.xml"/><Relationship Id="rId1" Type="http://schemas.openxmlformats.org/officeDocument/2006/relationships/tags" Target="../tags/tag260.xml"/><Relationship Id="rId6" Type="http://schemas.openxmlformats.org/officeDocument/2006/relationships/slideLayout" Target="../slideLayouts/slideLayout10.xml"/><Relationship Id="rId5" Type="http://schemas.openxmlformats.org/officeDocument/2006/relationships/tags" Target="../tags/tag264.xml"/><Relationship Id="rId4" Type="http://schemas.openxmlformats.org/officeDocument/2006/relationships/tags" Target="../tags/tag263.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8" Type="http://schemas.openxmlformats.org/officeDocument/2006/relationships/tags" Target="../tags/tag272.xml"/><Relationship Id="rId13" Type="http://schemas.openxmlformats.org/officeDocument/2006/relationships/tags" Target="../tags/tag277.xml"/><Relationship Id="rId3" Type="http://schemas.openxmlformats.org/officeDocument/2006/relationships/tags" Target="../tags/tag267.xml"/><Relationship Id="rId7" Type="http://schemas.openxmlformats.org/officeDocument/2006/relationships/tags" Target="../tags/tag271.xml"/><Relationship Id="rId12" Type="http://schemas.openxmlformats.org/officeDocument/2006/relationships/tags" Target="../tags/tag276.xml"/><Relationship Id="rId2" Type="http://schemas.openxmlformats.org/officeDocument/2006/relationships/tags" Target="../tags/tag266.xml"/><Relationship Id="rId16" Type="http://schemas.openxmlformats.org/officeDocument/2006/relationships/slideLayout" Target="../slideLayouts/slideLayout10.xml"/><Relationship Id="rId1" Type="http://schemas.openxmlformats.org/officeDocument/2006/relationships/tags" Target="../tags/tag265.xml"/><Relationship Id="rId6" Type="http://schemas.openxmlformats.org/officeDocument/2006/relationships/tags" Target="../tags/tag270.xml"/><Relationship Id="rId11" Type="http://schemas.openxmlformats.org/officeDocument/2006/relationships/tags" Target="../tags/tag275.xml"/><Relationship Id="rId5" Type="http://schemas.openxmlformats.org/officeDocument/2006/relationships/tags" Target="../tags/tag269.xml"/><Relationship Id="rId15" Type="http://schemas.openxmlformats.org/officeDocument/2006/relationships/tags" Target="../tags/tag279.xml"/><Relationship Id="rId10" Type="http://schemas.openxmlformats.org/officeDocument/2006/relationships/tags" Target="../tags/tag274.xml"/><Relationship Id="rId4" Type="http://schemas.openxmlformats.org/officeDocument/2006/relationships/tags" Target="../tags/tag268.xml"/><Relationship Id="rId9" Type="http://schemas.openxmlformats.org/officeDocument/2006/relationships/tags" Target="../tags/tag273.xml"/><Relationship Id="rId14" Type="http://schemas.openxmlformats.org/officeDocument/2006/relationships/tags" Target="../tags/tag278.xml"/></Relationships>
</file>

<file path=ppt/slides/_rels/slide5.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notesSlide" Target="../notesSlides/notesSlide5.xml"/><Relationship Id="rId4" Type="http://schemas.openxmlformats.org/officeDocument/2006/relationships/tags" Target="../tags/tag5.xml"/><Relationship Id="rId9"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8" Type="http://schemas.openxmlformats.org/officeDocument/2006/relationships/tags" Target="../tags/tag287.xml"/><Relationship Id="rId13" Type="http://schemas.openxmlformats.org/officeDocument/2006/relationships/tags" Target="../tags/tag292.xml"/><Relationship Id="rId3" Type="http://schemas.openxmlformats.org/officeDocument/2006/relationships/tags" Target="../tags/tag282.xml"/><Relationship Id="rId7" Type="http://schemas.openxmlformats.org/officeDocument/2006/relationships/tags" Target="../tags/tag286.xml"/><Relationship Id="rId12" Type="http://schemas.openxmlformats.org/officeDocument/2006/relationships/tags" Target="../tags/tag291.xml"/><Relationship Id="rId2" Type="http://schemas.openxmlformats.org/officeDocument/2006/relationships/tags" Target="../tags/tag281.xml"/><Relationship Id="rId16" Type="http://schemas.openxmlformats.org/officeDocument/2006/relationships/slideLayout" Target="../slideLayouts/slideLayout10.xml"/><Relationship Id="rId1" Type="http://schemas.openxmlformats.org/officeDocument/2006/relationships/tags" Target="../tags/tag280.xml"/><Relationship Id="rId6" Type="http://schemas.openxmlformats.org/officeDocument/2006/relationships/tags" Target="../tags/tag285.xml"/><Relationship Id="rId11" Type="http://schemas.openxmlformats.org/officeDocument/2006/relationships/tags" Target="../tags/tag290.xml"/><Relationship Id="rId5" Type="http://schemas.openxmlformats.org/officeDocument/2006/relationships/tags" Target="../tags/tag284.xml"/><Relationship Id="rId15" Type="http://schemas.openxmlformats.org/officeDocument/2006/relationships/tags" Target="../tags/tag294.xml"/><Relationship Id="rId10" Type="http://schemas.openxmlformats.org/officeDocument/2006/relationships/tags" Target="../tags/tag289.xml"/><Relationship Id="rId4" Type="http://schemas.openxmlformats.org/officeDocument/2006/relationships/tags" Target="../tags/tag283.xml"/><Relationship Id="rId9" Type="http://schemas.openxmlformats.org/officeDocument/2006/relationships/tags" Target="../tags/tag288.xml"/><Relationship Id="rId14" Type="http://schemas.openxmlformats.org/officeDocument/2006/relationships/tags" Target="../tags/tag293.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0.xml"/><Relationship Id="rId1" Type="http://schemas.openxmlformats.org/officeDocument/2006/relationships/tags" Target="../tags/tag295.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0.xml"/><Relationship Id="rId1" Type="http://schemas.openxmlformats.org/officeDocument/2006/relationships/tags" Target="../tags/tag296.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98.xml"/><Relationship Id="rId1" Type="http://schemas.openxmlformats.org/officeDocument/2006/relationships/tags" Target="../tags/tag297.xml"/><Relationship Id="rId4" Type="http://schemas.openxmlformats.org/officeDocument/2006/relationships/image" Target="../media/image31.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300.xml"/><Relationship Id="rId1" Type="http://schemas.openxmlformats.org/officeDocument/2006/relationships/tags" Target="../tags/tag299.xml"/><Relationship Id="rId4" Type="http://schemas.openxmlformats.org/officeDocument/2006/relationships/image" Target="../media/image31.png"/></Relationships>
</file>

<file path=ppt/slides/_rels/slide55.xml.rels><?xml version="1.0" encoding="UTF-8" standalone="yes"?>
<Relationships xmlns="http://schemas.openxmlformats.org/package/2006/relationships"><Relationship Id="rId3" Type="http://schemas.openxmlformats.org/officeDocument/2006/relationships/tags" Target="../tags/tag303.xml"/><Relationship Id="rId2" Type="http://schemas.openxmlformats.org/officeDocument/2006/relationships/tags" Target="../tags/tag302.xml"/><Relationship Id="rId1" Type="http://schemas.openxmlformats.org/officeDocument/2006/relationships/tags" Target="../tags/tag301.xml"/><Relationship Id="rId6" Type="http://schemas.openxmlformats.org/officeDocument/2006/relationships/image" Target="../media/image32.png"/><Relationship Id="rId5" Type="http://schemas.openxmlformats.org/officeDocument/2006/relationships/slideLayout" Target="../slideLayouts/slideLayout10.xml"/><Relationship Id="rId4" Type="http://schemas.openxmlformats.org/officeDocument/2006/relationships/tags" Target="../tags/tag304.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0.xml"/><Relationship Id="rId1" Type="http://schemas.openxmlformats.org/officeDocument/2006/relationships/tags" Target="../tags/tag305.xml"/><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tags" Target="../tags/tag308.xml"/><Relationship Id="rId7" Type="http://schemas.openxmlformats.org/officeDocument/2006/relationships/image" Target="../media/image30.jpeg"/><Relationship Id="rId2" Type="http://schemas.openxmlformats.org/officeDocument/2006/relationships/tags" Target="../tags/tag307.xml"/><Relationship Id="rId1" Type="http://schemas.openxmlformats.org/officeDocument/2006/relationships/tags" Target="../tags/tag306.xml"/><Relationship Id="rId6" Type="http://schemas.openxmlformats.org/officeDocument/2006/relationships/slideLayout" Target="../slideLayouts/slideLayout10.xml"/><Relationship Id="rId5" Type="http://schemas.openxmlformats.org/officeDocument/2006/relationships/tags" Target="../tags/tag310.xml"/><Relationship Id="rId4" Type="http://schemas.openxmlformats.org/officeDocument/2006/relationships/tags" Target="../tags/tag309.xml"/></Relationships>
</file>

<file path=ppt/slides/_rels/slide58.xml.rels><?xml version="1.0" encoding="UTF-8" standalone="yes"?>
<Relationships xmlns="http://schemas.openxmlformats.org/package/2006/relationships"><Relationship Id="rId3" Type="http://schemas.openxmlformats.org/officeDocument/2006/relationships/tags" Target="../tags/tag313.xml"/><Relationship Id="rId7" Type="http://schemas.openxmlformats.org/officeDocument/2006/relationships/image" Target="../media/image30.jpeg"/><Relationship Id="rId2" Type="http://schemas.openxmlformats.org/officeDocument/2006/relationships/tags" Target="../tags/tag312.xml"/><Relationship Id="rId1" Type="http://schemas.openxmlformats.org/officeDocument/2006/relationships/tags" Target="../tags/tag311.xml"/><Relationship Id="rId6" Type="http://schemas.openxmlformats.org/officeDocument/2006/relationships/slideLayout" Target="../slideLayouts/slideLayout10.xml"/><Relationship Id="rId5" Type="http://schemas.openxmlformats.org/officeDocument/2006/relationships/tags" Target="../tags/tag315.xml"/><Relationship Id="rId4" Type="http://schemas.openxmlformats.org/officeDocument/2006/relationships/tags" Target="../tags/tag314.xml"/></Relationships>
</file>

<file path=ppt/slides/_rels/slide59.xml.rels><?xml version="1.0" encoding="UTF-8" standalone="yes"?>
<Relationships xmlns="http://schemas.openxmlformats.org/package/2006/relationships"><Relationship Id="rId3" Type="http://schemas.openxmlformats.org/officeDocument/2006/relationships/tags" Target="../tags/tag318.xml"/><Relationship Id="rId7" Type="http://schemas.openxmlformats.org/officeDocument/2006/relationships/image" Target="../media/image30.jpeg"/><Relationship Id="rId2" Type="http://schemas.openxmlformats.org/officeDocument/2006/relationships/tags" Target="../tags/tag317.xml"/><Relationship Id="rId1" Type="http://schemas.openxmlformats.org/officeDocument/2006/relationships/tags" Target="../tags/tag316.xml"/><Relationship Id="rId6" Type="http://schemas.openxmlformats.org/officeDocument/2006/relationships/slideLayout" Target="../slideLayouts/slideLayout10.xml"/><Relationship Id="rId5" Type="http://schemas.openxmlformats.org/officeDocument/2006/relationships/tags" Target="../tags/tag320.xml"/><Relationship Id="rId4" Type="http://schemas.openxmlformats.org/officeDocument/2006/relationships/tags" Target="../tags/tag3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tags" Target="../tags/tag323.xml"/><Relationship Id="rId7" Type="http://schemas.openxmlformats.org/officeDocument/2006/relationships/image" Target="../media/image30.jpeg"/><Relationship Id="rId2" Type="http://schemas.openxmlformats.org/officeDocument/2006/relationships/tags" Target="../tags/tag322.xml"/><Relationship Id="rId1" Type="http://schemas.openxmlformats.org/officeDocument/2006/relationships/tags" Target="../tags/tag321.xml"/><Relationship Id="rId6" Type="http://schemas.openxmlformats.org/officeDocument/2006/relationships/slideLayout" Target="../slideLayouts/slideLayout10.xml"/><Relationship Id="rId5" Type="http://schemas.openxmlformats.org/officeDocument/2006/relationships/tags" Target="../tags/tag325.xml"/><Relationship Id="rId4" Type="http://schemas.openxmlformats.org/officeDocument/2006/relationships/tags" Target="../tags/tag32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tags" Target="../tags/tag328.xml"/><Relationship Id="rId7" Type="http://schemas.openxmlformats.org/officeDocument/2006/relationships/image" Target="../media/image33.png"/><Relationship Id="rId2" Type="http://schemas.openxmlformats.org/officeDocument/2006/relationships/tags" Target="../tags/tag327.xml"/><Relationship Id="rId1" Type="http://schemas.openxmlformats.org/officeDocument/2006/relationships/tags" Target="../tags/tag326.xml"/><Relationship Id="rId6" Type="http://schemas.openxmlformats.org/officeDocument/2006/relationships/notesSlide" Target="../notesSlides/notesSlide37.xml"/><Relationship Id="rId5" Type="http://schemas.openxmlformats.org/officeDocument/2006/relationships/slideLayout" Target="../slideLayouts/slideLayout10.xml"/><Relationship Id="rId4" Type="http://schemas.openxmlformats.org/officeDocument/2006/relationships/tags" Target="../tags/tag329.xml"/></Relationships>
</file>

<file path=ppt/slides/_rels/slide64.xml.rels><?xml version="1.0" encoding="UTF-8" standalone="yes"?>
<Relationships xmlns="http://schemas.openxmlformats.org/package/2006/relationships"><Relationship Id="rId3" Type="http://schemas.openxmlformats.org/officeDocument/2006/relationships/tags" Target="../tags/tag332.xml"/><Relationship Id="rId2" Type="http://schemas.openxmlformats.org/officeDocument/2006/relationships/tags" Target="../tags/tag331.xml"/><Relationship Id="rId1" Type="http://schemas.openxmlformats.org/officeDocument/2006/relationships/tags" Target="../tags/tag330.xml"/><Relationship Id="rId6" Type="http://schemas.openxmlformats.org/officeDocument/2006/relationships/image" Target="../media/image34.png"/><Relationship Id="rId5" Type="http://schemas.openxmlformats.org/officeDocument/2006/relationships/slideLayout" Target="../slideLayouts/slideLayout10.xml"/><Relationship Id="rId4" Type="http://schemas.openxmlformats.org/officeDocument/2006/relationships/tags" Target="../tags/tag33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0.xml"/><Relationship Id="rId1" Type="http://schemas.openxmlformats.org/officeDocument/2006/relationships/tags" Target="../tags/tag334.xml"/><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3" Type="http://schemas.openxmlformats.org/officeDocument/2006/relationships/tags" Target="../tags/tag337.xml"/><Relationship Id="rId7" Type="http://schemas.openxmlformats.org/officeDocument/2006/relationships/image" Target="../media/image35.png"/><Relationship Id="rId2" Type="http://schemas.openxmlformats.org/officeDocument/2006/relationships/tags" Target="../tags/tag336.xml"/><Relationship Id="rId1" Type="http://schemas.openxmlformats.org/officeDocument/2006/relationships/tags" Target="../tags/tag335.xml"/><Relationship Id="rId6" Type="http://schemas.openxmlformats.org/officeDocument/2006/relationships/notesSlide" Target="../notesSlides/notesSlide40.xml"/><Relationship Id="rId5" Type="http://schemas.openxmlformats.org/officeDocument/2006/relationships/slideLayout" Target="../slideLayouts/slideLayout10.xml"/><Relationship Id="rId4" Type="http://schemas.openxmlformats.org/officeDocument/2006/relationships/tags" Target="../tags/tag338.xml"/></Relationships>
</file>

<file path=ppt/slides/_rels/slide68.xml.rels><?xml version="1.0" encoding="UTF-8" standalone="yes"?>
<Relationships xmlns="http://schemas.openxmlformats.org/package/2006/relationships"><Relationship Id="rId3" Type="http://schemas.openxmlformats.org/officeDocument/2006/relationships/tags" Target="../tags/tag341.xml"/><Relationship Id="rId2" Type="http://schemas.openxmlformats.org/officeDocument/2006/relationships/tags" Target="../tags/tag340.xml"/><Relationship Id="rId1" Type="http://schemas.openxmlformats.org/officeDocument/2006/relationships/tags" Target="../tags/tag339.xml"/><Relationship Id="rId6" Type="http://schemas.openxmlformats.org/officeDocument/2006/relationships/image" Target="../media/image34.png"/><Relationship Id="rId5" Type="http://schemas.openxmlformats.org/officeDocument/2006/relationships/slideLayout" Target="../slideLayouts/slideLayout10.xml"/><Relationship Id="rId4" Type="http://schemas.openxmlformats.org/officeDocument/2006/relationships/tags" Target="../tags/tag34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10.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image" Target="../media/image6.png"/><Relationship Id="rId2" Type="http://schemas.openxmlformats.org/officeDocument/2006/relationships/tags" Target="../tags/tag12.xml"/><Relationship Id="rId16" Type="http://schemas.openxmlformats.org/officeDocument/2006/relationships/slideLayout" Target="../slideLayouts/slideLayout10.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5" Type="http://schemas.openxmlformats.org/officeDocument/2006/relationships/tags" Target="../tags/tag25.xml"/><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s>
</file>

<file path=ppt/slides/_rels/slide9.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tags" Target="../tags/tag38.xml"/><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tags" Target="../tags/tag37.xml"/><Relationship Id="rId17" Type="http://schemas.openxmlformats.org/officeDocument/2006/relationships/image" Target="../media/image6.png"/><Relationship Id="rId2" Type="http://schemas.openxmlformats.org/officeDocument/2006/relationships/tags" Target="../tags/tag27.xml"/><Relationship Id="rId16" Type="http://schemas.openxmlformats.org/officeDocument/2006/relationships/slideLayout" Target="../slideLayouts/slideLayout10.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tags" Target="../tags/tag36.xml"/><Relationship Id="rId5" Type="http://schemas.openxmlformats.org/officeDocument/2006/relationships/tags" Target="../tags/tag30.xml"/><Relationship Id="rId15" Type="http://schemas.openxmlformats.org/officeDocument/2006/relationships/tags" Target="../tags/tag40.xml"/><Relationship Id="rId10" Type="http://schemas.openxmlformats.org/officeDocument/2006/relationships/tags" Target="../tags/tag35.xml"/><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tags" Target="../tags/tag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框 18"/>
          <p:cNvSpPr txBox="1"/>
          <p:nvPr/>
        </p:nvSpPr>
        <p:spPr>
          <a:xfrm>
            <a:off x="1831975" y="2534285"/>
            <a:ext cx="8696960" cy="922020"/>
          </a:xfrm>
          <a:prstGeom prst="rect">
            <a:avLst/>
          </a:prstGeom>
          <a:noFill/>
        </p:spPr>
        <p:txBody>
          <a:bodyPr wrap="square" rtlCol="0">
            <a:spAutoFit/>
          </a:bodyPr>
          <a:lstStyle/>
          <a:p>
            <a:pPr algn="ctr"/>
            <a:r>
              <a:rPr lang="zh-CN" altLang="en-US" sz="5400" dirty="0">
                <a:solidFill>
                  <a:srgbClr val="1369B2"/>
                </a:solidFill>
                <a:latin typeface="微软雅黑" panose="020B0503020204020204" pitchFamily="34" charset="-122"/>
                <a:ea typeface="微软雅黑" panose="020B0503020204020204" pitchFamily="34" charset="-122"/>
                <a:cs typeface="+mn-ea"/>
                <a:sym typeface="思源黑体 CN Medium" panose="020B0600000000000000" pitchFamily="34" charset="-122"/>
              </a:rPr>
              <a:t>第</a:t>
            </a:r>
            <a:r>
              <a:rPr lang="en-US" altLang="zh-CN" sz="5400" dirty="0">
                <a:solidFill>
                  <a:srgbClr val="1369B2"/>
                </a:solidFill>
                <a:latin typeface="微软雅黑" panose="020B0503020204020204" pitchFamily="34" charset="-122"/>
                <a:ea typeface="微软雅黑" panose="020B0503020204020204" pitchFamily="34" charset="-122"/>
                <a:cs typeface="+mn-ea"/>
                <a:sym typeface="思源黑体 CN Medium" panose="020B0600000000000000" pitchFamily="34" charset="-122"/>
              </a:rPr>
              <a:t>1</a:t>
            </a:r>
            <a:r>
              <a:rPr lang="zh-CN" altLang="en-US" sz="5400" dirty="0">
                <a:solidFill>
                  <a:srgbClr val="1369B2"/>
                </a:solidFill>
                <a:latin typeface="微软雅黑" panose="020B0503020204020204" pitchFamily="34" charset="-122"/>
                <a:ea typeface="微软雅黑" panose="020B0503020204020204" pitchFamily="34" charset="-122"/>
                <a:cs typeface="+mn-ea"/>
                <a:sym typeface="思源黑体 CN Medium" panose="020B0600000000000000" pitchFamily="34" charset="-122"/>
              </a:rPr>
              <a:t>章 开启</a:t>
            </a:r>
            <a:r>
              <a:rPr lang="en-US" altLang="zh-CN" sz="5400" dirty="0">
                <a:solidFill>
                  <a:srgbClr val="1369B2"/>
                </a:solidFill>
                <a:latin typeface="微软雅黑" panose="020B0503020204020204" pitchFamily="34" charset="-122"/>
                <a:ea typeface="微软雅黑" panose="020B0503020204020204" pitchFamily="34" charset="-122"/>
                <a:cs typeface="+mn-ea"/>
                <a:sym typeface="思源黑体 CN Medium" panose="020B0600000000000000" pitchFamily="34" charset="-122"/>
              </a:rPr>
              <a:t>Python</a:t>
            </a:r>
            <a:r>
              <a:rPr lang="zh-CN" altLang="en-US" sz="5400" dirty="0">
                <a:solidFill>
                  <a:srgbClr val="1369B2"/>
                </a:solidFill>
                <a:latin typeface="微软雅黑" panose="020B0503020204020204" pitchFamily="34" charset="-122"/>
                <a:ea typeface="微软雅黑" panose="020B0503020204020204" pitchFamily="34" charset="-122"/>
                <a:cs typeface="+mn-ea"/>
                <a:sym typeface="思源黑体 CN Medium" panose="020B0600000000000000" pitchFamily="34" charset="-122"/>
              </a:rPr>
              <a:t>学习之旅</a:t>
            </a:r>
          </a:p>
        </p:txBody>
      </p:sp>
      <p:sp>
        <p:nvSpPr>
          <p:cNvPr id="68" name="Rectangle 4"/>
          <p:cNvSpPr txBox="1">
            <a:spLocks noChangeArrowheads="1"/>
          </p:cNvSpPr>
          <p:nvPr/>
        </p:nvSpPr>
        <p:spPr>
          <a:xfrm>
            <a:off x="3192145" y="3861435"/>
            <a:ext cx="5805170" cy="430530"/>
          </a:xfrm>
          <a:prstGeom prst="rect">
            <a:avLst/>
          </a:prstGeom>
        </p:spPr>
        <p:txBody>
          <a:bodyPr vert="horz" lIns="121917" tIns="60958" rIns="121917" bIns="60958"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2400" dirty="0">
                <a:solidFill>
                  <a:srgbClr val="595959"/>
                </a:solidFill>
                <a:latin typeface="微软雅黑" panose="020B0503020204020204" pitchFamily="34" charset="-122"/>
                <a:ea typeface="微软雅黑" panose="020B0503020204020204" pitchFamily="34" charset="-122"/>
                <a:cs typeface="+mn-ea"/>
                <a:sym typeface="+mn-lt"/>
              </a:rPr>
              <a:t>《</a:t>
            </a:r>
            <a:r>
              <a:rPr sz="2400" dirty="0">
                <a:solidFill>
                  <a:srgbClr val="595959"/>
                </a:solidFill>
                <a:latin typeface="微软雅黑" panose="020B0503020204020204" pitchFamily="34" charset="-122"/>
                <a:ea typeface="微软雅黑" panose="020B0503020204020204" pitchFamily="34" charset="-122"/>
                <a:cs typeface="+mn-ea"/>
                <a:sym typeface="+mn-lt"/>
              </a:rPr>
              <a:t>Python程序开发案例教程（第2版）</a:t>
            </a:r>
            <a:r>
              <a:rPr lang="zh-CN" altLang="en-US" sz="2400" dirty="0">
                <a:solidFill>
                  <a:srgbClr val="595959"/>
                </a:solidFill>
                <a:latin typeface="微软雅黑" panose="020B0503020204020204" pitchFamily="34" charset="-122"/>
                <a:ea typeface="微软雅黑" panose="020B0503020204020204" pitchFamily="34" charset="-122"/>
                <a:cs typeface="+mn-ea"/>
                <a:sym typeface="+mn-lt"/>
              </a:rPr>
              <a:t>）</a:t>
            </a:r>
            <a:r>
              <a:rPr lang="en-US" altLang="zh-CN" sz="2400" dirty="0">
                <a:solidFill>
                  <a:srgbClr val="595959"/>
                </a:solidFill>
                <a:latin typeface="微软雅黑" panose="020B0503020204020204" pitchFamily="34" charset="-122"/>
                <a:ea typeface="微软雅黑" panose="020B0503020204020204" pitchFamily="34" charset="-122"/>
                <a:cs typeface="+mn-ea"/>
                <a:sym typeface="+mn-lt"/>
              </a:rPr>
              <a:t>》</a:t>
            </a:r>
            <a:endParaRPr lang="zh-CN" altLang="en-US" sz="2400"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7302500" y="1569085"/>
            <a:ext cx="4063365" cy="275590"/>
          </a:xfrm>
          <a:prstGeom prst="rect">
            <a:avLst/>
          </a:prstGeom>
          <a:noFill/>
        </p:spPr>
        <p:txBody>
          <a:bodyPr wrap="square" rtlCol="0">
            <a:spAutoFit/>
          </a:bodyPr>
          <a:lstStyle/>
          <a:p>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a:spLocks noChangeArrowheads="1"/>
          </p:cNvSpPr>
          <p:nvPr>
            <p:custDataLst>
              <p:tags r:id="rId1"/>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1.1.1  Python</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的特点</a:t>
            </a:r>
          </a:p>
        </p:txBody>
      </p:sp>
      <p:sp>
        <p:nvSpPr>
          <p:cNvPr id="9" name="矩形 8"/>
          <p:cNvSpPr/>
          <p:nvPr>
            <p:custDataLst>
              <p:tags r:id="rId2"/>
            </p:custDataLst>
          </p:nvPr>
        </p:nvSpPr>
        <p:spPr>
          <a:xfrm>
            <a:off x="1771814" y="1885114"/>
            <a:ext cx="1637671"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1830709" y="1989556"/>
            <a:ext cx="1637672" cy="337185"/>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简单易学</a:t>
            </a:r>
          </a:p>
        </p:txBody>
      </p:sp>
      <p:sp>
        <p:nvSpPr>
          <p:cNvPr id="20" name="矩形 19"/>
          <p:cNvSpPr/>
          <p:nvPr>
            <p:custDataLst>
              <p:tags r:id="rId4"/>
            </p:custDataLst>
          </p:nvPr>
        </p:nvSpPr>
        <p:spPr>
          <a:xfrm>
            <a:off x="3539337" y="1885114"/>
            <a:ext cx="1637671"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custDataLst>
              <p:tags r:id="rId5"/>
            </p:custDataLst>
          </p:nvPr>
        </p:nvSpPr>
        <p:spPr>
          <a:xfrm>
            <a:off x="7105099" y="1887165"/>
            <a:ext cx="1637671"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custDataLst>
              <p:tags r:id="rId6"/>
            </p:custDataLst>
          </p:nvPr>
        </p:nvSpPr>
        <p:spPr>
          <a:xfrm>
            <a:off x="8863197" y="1887165"/>
            <a:ext cx="1637671"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custDataLst>
              <p:tags r:id="rId7"/>
            </p:custDataLst>
          </p:nvPr>
        </p:nvSpPr>
        <p:spPr>
          <a:xfrm>
            <a:off x="8811125" y="1991462"/>
            <a:ext cx="1637672" cy="337185"/>
          </a:xfrm>
          <a:prstGeom prst="rect">
            <a:avLst/>
          </a:prstGeom>
          <a:noFill/>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良好的中文支持</a:t>
            </a:r>
          </a:p>
        </p:txBody>
      </p:sp>
      <p:sp>
        <p:nvSpPr>
          <p:cNvPr id="27" name="矩形 26"/>
          <p:cNvSpPr/>
          <p:nvPr>
            <p:custDataLst>
              <p:tags r:id="rId8"/>
            </p:custDataLst>
          </p:nvPr>
        </p:nvSpPr>
        <p:spPr>
          <a:xfrm>
            <a:off x="9955812" y="1610401"/>
            <a:ext cx="1637672" cy="584775"/>
          </a:xfrm>
          <a:prstGeom prst="rect">
            <a:avLst/>
          </a:prstGeom>
          <a:noFill/>
        </p:spPr>
        <p:txBody>
          <a:bodyPr wrap="square">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无缝衔接单元测试</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custDataLst>
              <p:tags r:id="rId9"/>
            </p:custDataLst>
          </p:nvPr>
        </p:nvSpPr>
        <p:spPr>
          <a:xfrm>
            <a:off x="1054735" y="1195070"/>
            <a:ext cx="10379075" cy="398780"/>
          </a:xfrm>
          <a:prstGeom prst="rect">
            <a:avLst/>
          </a:prstGeom>
        </p:spPr>
        <p:txBody>
          <a:bodyPr wrap="square">
            <a:spAutoFit/>
          </a:bodyPr>
          <a:lstStyle/>
          <a:p>
            <a:r>
              <a:rPr lang="en-US" altLang="zh-CN" sz="2000">
                <a:solidFill>
                  <a:srgbClr val="595959"/>
                </a:solidFill>
                <a:latin typeface="微软雅黑" panose="020B0503020204020204" pitchFamily="34" charset="-122"/>
                <a:ea typeface="微软雅黑" panose="020B0503020204020204" pitchFamily="34" charset="-122"/>
              </a:rPr>
              <a:t>Python语言之所以能够迅速发展，受到开发人员的青睐，这与它自身具有的特点密不可分</a:t>
            </a:r>
            <a:r>
              <a:rPr lang="zh-CN" altLang="en-US" sz="2000">
                <a:solidFill>
                  <a:srgbClr val="595959"/>
                </a:solidFill>
                <a:latin typeface="微软雅黑" panose="020B0503020204020204" pitchFamily="34" charset="-122"/>
                <a:ea typeface="微软雅黑" panose="020B0503020204020204" pitchFamily="34" charset="-122"/>
              </a:rPr>
              <a:t>。</a:t>
            </a:r>
          </a:p>
        </p:txBody>
      </p:sp>
      <p:pic>
        <p:nvPicPr>
          <p:cNvPr id="29" name="图片 15"/>
          <p:cNvPicPr>
            <a:picLocks noChangeAspect="1"/>
          </p:cNvPicPr>
          <p:nvPr>
            <p:custDataLst>
              <p:tags r:id="rId10"/>
            </p:custDataLst>
          </p:nvPr>
        </p:nvPicPr>
        <p:blipFill>
          <a:blip r:embed="rId17">
            <a:extLst>
              <a:ext uri="{28A0092B-C50C-407E-A947-70E740481C1C}">
                <a14:useLocalDpi xmlns:a14="http://schemas.microsoft.com/office/drawing/2010/main" val="0"/>
              </a:ext>
            </a:extLst>
          </a:blip>
          <a:srcRect/>
          <a:stretch>
            <a:fillRect/>
          </a:stretch>
        </p:blipFill>
        <p:spPr bwMode="auto">
          <a:xfrm>
            <a:off x="1053809" y="2378159"/>
            <a:ext cx="244792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矩形 30"/>
          <p:cNvSpPr/>
          <p:nvPr>
            <p:custDataLst>
              <p:tags r:id="rId11"/>
            </p:custDataLst>
          </p:nvPr>
        </p:nvSpPr>
        <p:spPr>
          <a:xfrm>
            <a:off x="3501734" y="2866210"/>
            <a:ext cx="7304637" cy="1337945"/>
          </a:xfrm>
          <a:prstGeom prst="rect">
            <a:avLst/>
          </a:prstGeom>
        </p:spPr>
        <p:txBody>
          <a:bodyPr wrap="square">
            <a:spAutoFit/>
          </a:bodyPr>
          <a:lstStyle/>
          <a:p>
            <a:pPr algn="just">
              <a:lnSpc>
                <a:spcPct val="150000"/>
              </a:lnSpc>
            </a:pPr>
            <a:r>
              <a:rPr lang="zh-CN" altLang="zh-CN" sz="1800">
                <a:solidFill>
                  <a:srgbClr val="595959"/>
                </a:solidFill>
                <a:latin typeface="微软雅黑" panose="020B0503020204020204" pitchFamily="34" charset="-122"/>
                <a:ea typeface="微软雅黑" panose="020B0503020204020204" pitchFamily="34" charset="-122"/>
              </a:rPr>
              <a:t>Python作为一种解释型语言，可以在任何安装Python解释器的环境中执行，因此使Python程序具有良好的可移植性，在某个平台编写的程序无需或仅需少量修改便可在其它平台运行。</a:t>
            </a:r>
          </a:p>
        </p:txBody>
      </p:sp>
      <p:sp>
        <p:nvSpPr>
          <p:cNvPr id="32" name="矩形 31"/>
          <p:cNvSpPr/>
          <p:nvPr>
            <p:custDataLst>
              <p:tags r:id="rId12"/>
            </p:custDataLst>
          </p:nvPr>
        </p:nvSpPr>
        <p:spPr>
          <a:xfrm>
            <a:off x="5303003" y="1885846"/>
            <a:ext cx="1637671" cy="5436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33" name="矩形 32"/>
          <p:cNvSpPr/>
          <p:nvPr>
            <p:custDataLst>
              <p:tags r:id="rId13"/>
            </p:custDataLst>
          </p:nvPr>
        </p:nvSpPr>
        <p:spPr>
          <a:xfrm>
            <a:off x="5291471" y="1991454"/>
            <a:ext cx="1637672" cy="337185"/>
          </a:xfrm>
          <a:prstGeom prst="rect">
            <a:avLst/>
          </a:prstGeom>
          <a:noFill/>
        </p:spPr>
        <p:txBody>
          <a:bodyPr wrap="square">
            <a:spAutoFit/>
          </a:bodyPr>
          <a:lstStyle/>
          <a:p>
            <a:pPr algn="ctr"/>
            <a:r>
              <a:rPr lang="zh-CN" altLang="en-US" sz="1600" smtClean="0">
                <a:solidFill>
                  <a:schemeClr val="bg1"/>
                </a:solidFill>
                <a:latin typeface="微软雅黑" panose="020B0503020204020204" pitchFamily="34" charset="-122"/>
                <a:ea typeface="微软雅黑" panose="020B0503020204020204" pitchFamily="34" charset="-122"/>
              </a:rPr>
              <a:t>可移植性</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custDataLst>
              <p:tags r:id="rId14"/>
            </p:custDataLst>
          </p:nvPr>
        </p:nvSpPr>
        <p:spPr>
          <a:xfrm>
            <a:off x="7105798" y="1989226"/>
            <a:ext cx="1582998" cy="337185"/>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丰富的库</a:t>
            </a:r>
          </a:p>
        </p:txBody>
      </p:sp>
      <p:sp>
        <p:nvSpPr>
          <p:cNvPr id="18" name="矩形 17"/>
          <p:cNvSpPr/>
          <p:nvPr>
            <p:custDataLst>
              <p:tags r:id="rId15"/>
            </p:custDataLst>
          </p:nvPr>
        </p:nvSpPr>
        <p:spPr>
          <a:xfrm>
            <a:off x="3497630" y="1989555"/>
            <a:ext cx="1637672" cy="337185"/>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免费开源</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a:spLocks noChangeArrowheads="1"/>
          </p:cNvSpPr>
          <p:nvPr>
            <p:custDataLst>
              <p:tags r:id="rId1"/>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1.1.1  Python</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的特点</a:t>
            </a:r>
          </a:p>
        </p:txBody>
      </p:sp>
      <p:sp>
        <p:nvSpPr>
          <p:cNvPr id="9" name="矩形 8"/>
          <p:cNvSpPr/>
          <p:nvPr>
            <p:custDataLst>
              <p:tags r:id="rId2"/>
            </p:custDataLst>
          </p:nvPr>
        </p:nvSpPr>
        <p:spPr>
          <a:xfrm>
            <a:off x="1771814" y="1885114"/>
            <a:ext cx="1637671"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1830709" y="1989556"/>
            <a:ext cx="1637672" cy="337185"/>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简单易学</a:t>
            </a:r>
          </a:p>
        </p:txBody>
      </p:sp>
      <p:sp>
        <p:nvSpPr>
          <p:cNvPr id="20" name="矩形 19"/>
          <p:cNvSpPr/>
          <p:nvPr>
            <p:custDataLst>
              <p:tags r:id="rId4"/>
            </p:custDataLst>
          </p:nvPr>
        </p:nvSpPr>
        <p:spPr>
          <a:xfrm>
            <a:off x="3539337" y="1885114"/>
            <a:ext cx="1637671"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custDataLst>
              <p:tags r:id="rId5"/>
            </p:custDataLst>
          </p:nvPr>
        </p:nvSpPr>
        <p:spPr>
          <a:xfrm>
            <a:off x="7105099" y="1887165"/>
            <a:ext cx="1637671" cy="5436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4" name="矩形 23"/>
          <p:cNvSpPr/>
          <p:nvPr>
            <p:custDataLst>
              <p:tags r:id="rId6"/>
            </p:custDataLst>
          </p:nvPr>
        </p:nvSpPr>
        <p:spPr>
          <a:xfrm>
            <a:off x="8863197" y="1887165"/>
            <a:ext cx="1637671"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custDataLst>
              <p:tags r:id="rId7"/>
            </p:custDataLst>
          </p:nvPr>
        </p:nvSpPr>
        <p:spPr>
          <a:xfrm>
            <a:off x="8811125" y="1991462"/>
            <a:ext cx="1637672" cy="337185"/>
          </a:xfrm>
          <a:prstGeom prst="rect">
            <a:avLst/>
          </a:prstGeom>
          <a:noFill/>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良好的中文支持</a:t>
            </a:r>
          </a:p>
        </p:txBody>
      </p:sp>
      <p:sp>
        <p:nvSpPr>
          <p:cNvPr id="27" name="矩形 26"/>
          <p:cNvSpPr/>
          <p:nvPr>
            <p:custDataLst>
              <p:tags r:id="rId8"/>
            </p:custDataLst>
          </p:nvPr>
        </p:nvSpPr>
        <p:spPr>
          <a:xfrm>
            <a:off x="9955812" y="1610401"/>
            <a:ext cx="1637672" cy="584775"/>
          </a:xfrm>
          <a:prstGeom prst="rect">
            <a:avLst/>
          </a:prstGeom>
          <a:noFill/>
        </p:spPr>
        <p:txBody>
          <a:bodyPr wrap="square">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无缝衔接单元测试</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custDataLst>
              <p:tags r:id="rId9"/>
            </p:custDataLst>
          </p:nvPr>
        </p:nvSpPr>
        <p:spPr>
          <a:xfrm>
            <a:off x="1054735" y="1195070"/>
            <a:ext cx="10379075" cy="398780"/>
          </a:xfrm>
          <a:prstGeom prst="rect">
            <a:avLst/>
          </a:prstGeom>
        </p:spPr>
        <p:txBody>
          <a:bodyPr wrap="square">
            <a:spAutoFit/>
          </a:bodyPr>
          <a:lstStyle/>
          <a:p>
            <a:r>
              <a:rPr lang="en-US" altLang="zh-CN" sz="2000">
                <a:solidFill>
                  <a:srgbClr val="595959"/>
                </a:solidFill>
                <a:latin typeface="微软雅黑" panose="020B0503020204020204" pitchFamily="34" charset="-122"/>
                <a:ea typeface="微软雅黑" panose="020B0503020204020204" pitchFamily="34" charset="-122"/>
              </a:rPr>
              <a:t>Python语言之所以能够迅速发展，受到开发人员的青睐，这与它自身具有的特点密不可分</a:t>
            </a:r>
            <a:r>
              <a:rPr lang="zh-CN" altLang="en-US" sz="2000">
                <a:solidFill>
                  <a:srgbClr val="595959"/>
                </a:solidFill>
                <a:latin typeface="微软雅黑" panose="020B0503020204020204" pitchFamily="34" charset="-122"/>
                <a:ea typeface="微软雅黑" panose="020B0503020204020204" pitchFamily="34" charset="-122"/>
              </a:rPr>
              <a:t>。</a:t>
            </a:r>
          </a:p>
        </p:txBody>
      </p:sp>
      <p:pic>
        <p:nvPicPr>
          <p:cNvPr id="29" name="图片 15"/>
          <p:cNvPicPr>
            <a:picLocks noChangeAspect="1"/>
          </p:cNvPicPr>
          <p:nvPr>
            <p:custDataLst>
              <p:tags r:id="rId10"/>
            </p:custDataLst>
          </p:nvPr>
        </p:nvPicPr>
        <p:blipFill>
          <a:blip r:embed="rId17">
            <a:extLst>
              <a:ext uri="{28A0092B-C50C-407E-A947-70E740481C1C}">
                <a14:useLocalDpi xmlns:a14="http://schemas.microsoft.com/office/drawing/2010/main" val="0"/>
              </a:ext>
            </a:extLst>
          </a:blip>
          <a:srcRect/>
          <a:stretch>
            <a:fillRect/>
          </a:stretch>
        </p:blipFill>
        <p:spPr bwMode="auto">
          <a:xfrm>
            <a:off x="1053809" y="2378159"/>
            <a:ext cx="244792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矩形 30"/>
          <p:cNvSpPr/>
          <p:nvPr>
            <p:custDataLst>
              <p:tags r:id="rId11"/>
            </p:custDataLst>
          </p:nvPr>
        </p:nvSpPr>
        <p:spPr>
          <a:xfrm>
            <a:off x="3501734" y="2866210"/>
            <a:ext cx="7304637" cy="2584450"/>
          </a:xfrm>
          <a:prstGeom prst="rect">
            <a:avLst/>
          </a:prstGeom>
        </p:spPr>
        <p:txBody>
          <a:bodyPr wrap="square">
            <a:spAutoFit/>
          </a:bodyPr>
          <a:lstStyle/>
          <a:p>
            <a:pPr algn="just">
              <a:lnSpc>
                <a:spcPct val="150000"/>
              </a:lnSpc>
            </a:pPr>
            <a:r>
              <a:rPr lang="zh-CN" altLang="zh-CN" sz="1800">
                <a:solidFill>
                  <a:srgbClr val="595959"/>
                </a:solidFill>
                <a:latin typeface="微软雅黑" panose="020B0503020204020204" pitchFamily="34" charset="-122"/>
                <a:ea typeface="微软雅黑" panose="020B0503020204020204" pitchFamily="34" charset="-122"/>
              </a:rPr>
              <a:t>Python不仅内置了许多标准库，还拥有开发人员贡献的丰富的第三方库或框架，覆盖了几乎所有领域的开发需求。这些库或框架提供了丰富的功能和工具，可以帮助开发人员轻松实现复杂的任务。例如，数据科学领域的Pandas、Matplotlib等库，可以帮助用户快速实现数据分析和可视化的功能；Web开发领域的Flask和Django等框架，可以帮助用户简化开发程序的流程。</a:t>
            </a:r>
          </a:p>
        </p:txBody>
      </p:sp>
      <p:sp>
        <p:nvSpPr>
          <p:cNvPr id="32" name="矩形 31"/>
          <p:cNvSpPr/>
          <p:nvPr>
            <p:custDataLst>
              <p:tags r:id="rId12"/>
            </p:custDataLst>
          </p:nvPr>
        </p:nvSpPr>
        <p:spPr>
          <a:xfrm>
            <a:off x="5303003" y="1885846"/>
            <a:ext cx="1637671"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custDataLst>
              <p:tags r:id="rId13"/>
            </p:custDataLst>
          </p:nvPr>
        </p:nvSpPr>
        <p:spPr>
          <a:xfrm>
            <a:off x="5291471" y="1991454"/>
            <a:ext cx="1637672" cy="337185"/>
          </a:xfrm>
          <a:prstGeom prst="rect">
            <a:avLst/>
          </a:prstGeom>
          <a:noFill/>
        </p:spPr>
        <p:txBody>
          <a:bodyPr wrap="square">
            <a:spAutoFit/>
          </a:bodyPr>
          <a:lstStyle/>
          <a:p>
            <a:pPr algn="ctr"/>
            <a:r>
              <a:rPr lang="zh-CN" altLang="en-US" sz="1600" smtClean="0">
                <a:solidFill>
                  <a:schemeClr val="bg1"/>
                </a:solidFill>
                <a:latin typeface="微软雅黑" panose="020B0503020204020204" pitchFamily="34" charset="-122"/>
                <a:ea typeface="微软雅黑" panose="020B0503020204020204" pitchFamily="34" charset="-122"/>
              </a:rPr>
              <a:t>可移植性</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custDataLst>
              <p:tags r:id="rId14"/>
            </p:custDataLst>
          </p:nvPr>
        </p:nvSpPr>
        <p:spPr>
          <a:xfrm>
            <a:off x="7105798" y="1989226"/>
            <a:ext cx="1582998" cy="337185"/>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丰富的库</a:t>
            </a:r>
          </a:p>
        </p:txBody>
      </p:sp>
      <p:sp>
        <p:nvSpPr>
          <p:cNvPr id="18" name="矩形 17"/>
          <p:cNvSpPr/>
          <p:nvPr>
            <p:custDataLst>
              <p:tags r:id="rId15"/>
            </p:custDataLst>
          </p:nvPr>
        </p:nvSpPr>
        <p:spPr>
          <a:xfrm>
            <a:off x="3497630" y="1989555"/>
            <a:ext cx="1637672" cy="337185"/>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免费开源</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a:spLocks noChangeArrowheads="1"/>
          </p:cNvSpPr>
          <p:nvPr>
            <p:custDataLst>
              <p:tags r:id="rId1"/>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1.1.1  Python</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的特点</a:t>
            </a:r>
          </a:p>
        </p:txBody>
      </p:sp>
      <p:sp>
        <p:nvSpPr>
          <p:cNvPr id="9" name="矩形 8"/>
          <p:cNvSpPr/>
          <p:nvPr>
            <p:custDataLst>
              <p:tags r:id="rId2"/>
            </p:custDataLst>
          </p:nvPr>
        </p:nvSpPr>
        <p:spPr>
          <a:xfrm>
            <a:off x="1771814" y="1885114"/>
            <a:ext cx="1637671"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1830709" y="1989556"/>
            <a:ext cx="1637672" cy="337185"/>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简单易学</a:t>
            </a:r>
          </a:p>
        </p:txBody>
      </p:sp>
      <p:sp>
        <p:nvSpPr>
          <p:cNvPr id="20" name="矩形 19"/>
          <p:cNvSpPr/>
          <p:nvPr>
            <p:custDataLst>
              <p:tags r:id="rId4"/>
            </p:custDataLst>
          </p:nvPr>
        </p:nvSpPr>
        <p:spPr>
          <a:xfrm>
            <a:off x="3539337" y="1885114"/>
            <a:ext cx="1637671"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custDataLst>
              <p:tags r:id="rId5"/>
            </p:custDataLst>
          </p:nvPr>
        </p:nvSpPr>
        <p:spPr>
          <a:xfrm>
            <a:off x="7105099" y="1887165"/>
            <a:ext cx="1637671"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custDataLst>
              <p:tags r:id="rId6"/>
            </p:custDataLst>
          </p:nvPr>
        </p:nvSpPr>
        <p:spPr>
          <a:xfrm>
            <a:off x="8863197" y="1887165"/>
            <a:ext cx="1637671" cy="5436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5" name="矩形 24"/>
          <p:cNvSpPr/>
          <p:nvPr>
            <p:custDataLst>
              <p:tags r:id="rId7"/>
            </p:custDataLst>
          </p:nvPr>
        </p:nvSpPr>
        <p:spPr>
          <a:xfrm>
            <a:off x="8811125" y="1991462"/>
            <a:ext cx="1637672" cy="337185"/>
          </a:xfrm>
          <a:prstGeom prst="rect">
            <a:avLst/>
          </a:prstGeom>
          <a:noFill/>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良好的中文支持</a:t>
            </a:r>
          </a:p>
        </p:txBody>
      </p:sp>
      <p:sp>
        <p:nvSpPr>
          <p:cNvPr id="27" name="矩形 26"/>
          <p:cNvSpPr/>
          <p:nvPr>
            <p:custDataLst>
              <p:tags r:id="rId8"/>
            </p:custDataLst>
          </p:nvPr>
        </p:nvSpPr>
        <p:spPr>
          <a:xfrm>
            <a:off x="9955812" y="1610401"/>
            <a:ext cx="1637672" cy="584775"/>
          </a:xfrm>
          <a:prstGeom prst="rect">
            <a:avLst/>
          </a:prstGeom>
          <a:noFill/>
        </p:spPr>
        <p:txBody>
          <a:bodyPr wrap="square">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无缝衔接单元测试</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custDataLst>
              <p:tags r:id="rId9"/>
            </p:custDataLst>
          </p:nvPr>
        </p:nvSpPr>
        <p:spPr>
          <a:xfrm>
            <a:off x="1054735" y="1195070"/>
            <a:ext cx="10379075" cy="398780"/>
          </a:xfrm>
          <a:prstGeom prst="rect">
            <a:avLst/>
          </a:prstGeom>
        </p:spPr>
        <p:txBody>
          <a:bodyPr wrap="square">
            <a:spAutoFit/>
          </a:bodyPr>
          <a:lstStyle/>
          <a:p>
            <a:r>
              <a:rPr lang="en-US" altLang="zh-CN" sz="2000">
                <a:solidFill>
                  <a:srgbClr val="595959"/>
                </a:solidFill>
                <a:latin typeface="微软雅黑" panose="020B0503020204020204" pitchFamily="34" charset="-122"/>
                <a:ea typeface="微软雅黑" panose="020B0503020204020204" pitchFamily="34" charset="-122"/>
              </a:rPr>
              <a:t>Python语言之所以能够迅速发展，受到开发人员的青睐，这与它自身具有的特点密不可分</a:t>
            </a:r>
            <a:r>
              <a:rPr lang="zh-CN" altLang="en-US" sz="2000">
                <a:solidFill>
                  <a:srgbClr val="595959"/>
                </a:solidFill>
                <a:latin typeface="微软雅黑" panose="020B0503020204020204" pitchFamily="34" charset="-122"/>
                <a:ea typeface="微软雅黑" panose="020B0503020204020204" pitchFamily="34" charset="-122"/>
              </a:rPr>
              <a:t>。</a:t>
            </a:r>
          </a:p>
        </p:txBody>
      </p:sp>
      <p:pic>
        <p:nvPicPr>
          <p:cNvPr id="29" name="图片 15"/>
          <p:cNvPicPr>
            <a:picLocks noChangeAspect="1"/>
          </p:cNvPicPr>
          <p:nvPr>
            <p:custDataLst>
              <p:tags r:id="rId10"/>
            </p:custDataLst>
          </p:nvPr>
        </p:nvPicPr>
        <p:blipFill>
          <a:blip r:embed="rId17">
            <a:extLst>
              <a:ext uri="{28A0092B-C50C-407E-A947-70E740481C1C}">
                <a14:useLocalDpi xmlns:a14="http://schemas.microsoft.com/office/drawing/2010/main" val="0"/>
              </a:ext>
            </a:extLst>
          </a:blip>
          <a:srcRect/>
          <a:stretch>
            <a:fillRect/>
          </a:stretch>
        </p:blipFill>
        <p:spPr bwMode="auto">
          <a:xfrm>
            <a:off x="1053809" y="2378159"/>
            <a:ext cx="244792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矩形 30"/>
          <p:cNvSpPr/>
          <p:nvPr>
            <p:custDataLst>
              <p:tags r:id="rId11"/>
            </p:custDataLst>
          </p:nvPr>
        </p:nvSpPr>
        <p:spPr>
          <a:xfrm>
            <a:off x="3501734" y="2866210"/>
            <a:ext cx="7304637" cy="2168525"/>
          </a:xfrm>
          <a:prstGeom prst="rect">
            <a:avLst/>
          </a:prstGeom>
        </p:spPr>
        <p:txBody>
          <a:bodyPr wrap="square">
            <a:spAutoFit/>
          </a:bodyPr>
          <a:lstStyle/>
          <a:p>
            <a:pPr algn="just">
              <a:lnSpc>
                <a:spcPct val="150000"/>
              </a:lnSpc>
            </a:pPr>
            <a:r>
              <a:rPr lang="zh-CN" altLang="zh-CN" sz="1800">
                <a:solidFill>
                  <a:srgbClr val="595959"/>
                </a:solidFill>
                <a:latin typeface="微软雅黑" panose="020B0503020204020204" pitchFamily="34" charset="-122"/>
                <a:ea typeface="微软雅黑" panose="020B0503020204020204" pitchFamily="34" charset="-122"/>
              </a:rPr>
              <a:t>Python在处理和操作中文字符、中文文本等方面有着非常出色的表现，这主要得益于其支持Unicode编码，可以轻松地编写、读取、处理中文字符，并与其他语言的字符进行无缝交互。此外，Python社区还为用户提供了多种针对中文文本处理的库，如jieba库、中文自然语言处理库等，大大降低了用户在处理中文相关任务时的难度。</a:t>
            </a:r>
          </a:p>
        </p:txBody>
      </p:sp>
      <p:sp>
        <p:nvSpPr>
          <p:cNvPr id="32" name="矩形 31"/>
          <p:cNvSpPr/>
          <p:nvPr>
            <p:custDataLst>
              <p:tags r:id="rId12"/>
            </p:custDataLst>
          </p:nvPr>
        </p:nvSpPr>
        <p:spPr>
          <a:xfrm>
            <a:off x="5303003" y="1885846"/>
            <a:ext cx="1637671"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custDataLst>
              <p:tags r:id="rId13"/>
            </p:custDataLst>
          </p:nvPr>
        </p:nvSpPr>
        <p:spPr>
          <a:xfrm>
            <a:off x="5291471" y="1991454"/>
            <a:ext cx="1637672" cy="337185"/>
          </a:xfrm>
          <a:prstGeom prst="rect">
            <a:avLst/>
          </a:prstGeom>
          <a:noFill/>
        </p:spPr>
        <p:txBody>
          <a:bodyPr wrap="square">
            <a:spAutoFit/>
          </a:bodyPr>
          <a:lstStyle/>
          <a:p>
            <a:pPr algn="ctr"/>
            <a:r>
              <a:rPr lang="zh-CN" altLang="en-US" sz="1600" smtClean="0">
                <a:solidFill>
                  <a:schemeClr val="bg1"/>
                </a:solidFill>
                <a:latin typeface="微软雅黑" panose="020B0503020204020204" pitchFamily="34" charset="-122"/>
                <a:ea typeface="微软雅黑" panose="020B0503020204020204" pitchFamily="34" charset="-122"/>
              </a:rPr>
              <a:t>可移植性</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custDataLst>
              <p:tags r:id="rId14"/>
            </p:custDataLst>
          </p:nvPr>
        </p:nvSpPr>
        <p:spPr>
          <a:xfrm>
            <a:off x="7105798" y="1989226"/>
            <a:ext cx="1582998" cy="337185"/>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丰富的库</a:t>
            </a:r>
          </a:p>
        </p:txBody>
      </p:sp>
      <p:sp>
        <p:nvSpPr>
          <p:cNvPr id="18" name="矩形 17"/>
          <p:cNvSpPr/>
          <p:nvPr>
            <p:custDataLst>
              <p:tags r:id="rId15"/>
            </p:custDataLst>
          </p:nvPr>
        </p:nvSpPr>
        <p:spPr>
          <a:xfrm>
            <a:off x="3497630" y="1989555"/>
            <a:ext cx="1637672" cy="337185"/>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免费开源</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0" name="TextBox 35"/>
          <p:cNvSpPr txBox="1">
            <a:spLocks noChangeArrowheads="1"/>
          </p:cNvSpPr>
          <p:nvPr/>
        </p:nvSpPr>
        <p:spPr bwMode="auto">
          <a:xfrm>
            <a:off x="5840328" y="3286307"/>
            <a:ext cx="5103777" cy="104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了解</a:t>
            </a:r>
            <a:r>
              <a:rPr lang="zh-CN" altLang="en-US" sz="2000" dirty="0">
                <a:solidFill>
                  <a:srgbClr val="0070C0"/>
                </a:solidFill>
                <a:latin typeface="微软雅黑" panose="020B0503020204020204" pitchFamily="34" charset="-122"/>
                <a:ea typeface="微软雅黑" panose="020B0503020204020204" pitchFamily="34" charset="-122"/>
              </a:rPr>
              <a:t>Python语言的应用领域</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，能够列举至少3个应用领域</a:t>
            </a:r>
          </a:p>
        </p:txBody>
      </p:sp>
      <p:grpSp>
        <p:nvGrpSpPr>
          <p:cNvPr id="14" name="组合 13"/>
          <p:cNvGrpSpPr/>
          <p:nvPr/>
        </p:nvGrpSpPr>
        <p:grpSpPr>
          <a:xfrm>
            <a:off x="5404083" y="3560392"/>
            <a:ext cx="405130" cy="405130"/>
            <a:chOff x="8881" y="4685"/>
            <a:chExt cx="638" cy="638"/>
          </a:xfrm>
        </p:grpSpPr>
        <p:sp>
          <p:nvSpPr>
            <p:cNvPr id="15" name="椭圆 14"/>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椭圆 15"/>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 name="Title 1"/>
          <p:cNvSpPr txBox="1"/>
          <p:nvPr>
            <p:custDataLst>
              <p:tags r:id="rId1"/>
            </p:custDataLst>
          </p:nvPr>
        </p:nvSpPr>
        <p:spPr>
          <a:xfrm>
            <a:off x="1143691" y="266995"/>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1.1.2  Python</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的应用领域</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custDataLst>
              <p:tags r:id="rId1"/>
            </p:custDataLst>
          </p:nvPr>
        </p:nvSpPr>
        <p:spPr>
          <a:xfrm>
            <a:off x="1143691" y="266995"/>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1.1.2  Python</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的应用领域</a:t>
            </a:r>
          </a:p>
        </p:txBody>
      </p:sp>
      <p:sp>
        <p:nvSpPr>
          <p:cNvPr id="53" name="Freeform 6"/>
          <p:cNvSpPr/>
          <p:nvPr>
            <p:custDataLst>
              <p:tags r:id="rId2"/>
            </p:custDataLst>
          </p:nvPr>
        </p:nvSpPr>
        <p:spPr bwMode="auto">
          <a:xfrm>
            <a:off x="6730633" y="3343513"/>
            <a:ext cx="1182018" cy="1364059"/>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bg1"/>
          </a:soli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zh-CN" altLang="en-US" sz="1600" kern="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4" name="Freeform 7"/>
          <p:cNvSpPr/>
          <p:nvPr>
            <p:custDataLst>
              <p:tags r:id="rId3"/>
            </p:custDataLst>
          </p:nvPr>
        </p:nvSpPr>
        <p:spPr bwMode="auto">
          <a:xfrm>
            <a:off x="4279345" y="3343513"/>
            <a:ext cx="1180655" cy="1364059"/>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0070C0"/>
          </a:soli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zh-CN" altLang="en-US" sz="1600" kern="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5" name="Freeform 8"/>
          <p:cNvSpPr/>
          <p:nvPr>
            <p:custDataLst>
              <p:tags r:id="rId4"/>
            </p:custDataLst>
          </p:nvPr>
        </p:nvSpPr>
        <p:spPr bwMode="auto">
          <a:xfrm>
            <a:off x="4891486" y="2278182"/>
            <a:ext cx="1180655" cy="1365423"/>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bg1"/>
          </a:soli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zh-CN" altLang="en-US" sz="1600" kern="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6" name="Freeform 9"/>
          <p:cNvSpPr/>
          <p:nvPr>
            <p:custDataLst>
              <p:tags r:id="rId5"/>
            </p:custDataLst>
          </p:nvPr>
        </p:nvSpPr>
        <p:spPr bwMode="auto">
          <a:xfrm>
            <a:off x="6119857" y="2278182"/>
            <a:ext cx="1180655" cy="1365423"/>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0070C0"/>
          </a:soli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zh-CN" altLang="en-US" sz="1600" kern="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7" name="Freeform 10"/>
          <p:cNvSpPr/>
          <p:nvPr>
            <p:custDataLst>
              <p:tags r:id="rId6"/>
            </p:custDataLst>
          </p:nvPr>
        </p:nvSpPr>
        <p:spPr bwMode="auto">
          <a:xfrm>
            <a:off x="4891486" y="4402022"/>
            <a:ext cx="1180655" cy="1365423"/>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chemeClr val="bg1"/>
          </a:soli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zh-CN" altLang="en-US" sz="1600" kern="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8" name="Freeform 11"/>
          <p:cNvSpPr/>
          <p:nvPr>
            <p:custDataLst>
              <p:tags r:id="rId7"/>
            </p:custDataLst>
          </p:nvPr>
        </p:nvSpPr>
        <p:spPr bwMode="auto">
          <a:xfrm>
            <a:off x="6119857" y="4402022"/>
            <a:ext cx="1180655" cy="1365423"/>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rgbClr val="0070C0"/>
          </a:soli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zh-CN" altLang="en-US" sz="1600" kern="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66" name="组合 65"/>
          <p:cNvGrpSpPr/>
          <p:nvPr/>
        </p:nvGrpSpPr>
        <p:grpSpPr>
          <a:xfrm>
            <a:off x="5199891" y="4807445"/>
            <a:ext cx="490612" cy="536441"/>
            <a:chOff x="697828" y="4453123"/>
            <a:chExt cx="229831" cy="251300"/>
          </a:xfrm>
          <a:solidFill>
            <a:schemeClr val="bg1">
              <a:lumMod val="95000"/>
            </a:schemeClr>
          </a:solidFill>
        </p:grpSpPr>
        <p:sp>
          <p:nvSpPr>
            <p:cNvPr id="67" name="Freeform 665"/>
            <p:cNvSpPr/>
            <p:nvPr>
              <p:custDataLst>
                <p:tags r:id="rId29"/>
              </p:custDataLst>
            </p:nvPr>
          </p:nvSpPr>
          <p:spPr bwMode="auto">
            <a:xfrm>
              <a:off x="697828" y="4453123"/>
              <a:ext cx="229831" cy="177458"/>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solidFill>
              <a:srgbClr val="0070C0"/>
            </a:solidFill>
            <a:ln>
              <a:noFill/>
            </a:ln>
          </p:spPr>
          <p:txBody>
            <a:bodyPr vert="horz" wrap="square" lIns="68589" tIns="34295" rIns="68589" bIns="34295" numCol="1" anchor="t" anchorCtr="0" compatLnSpc="1"/>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8" name="Rectangle 666"/>
            <p:cNvSpPr>
              <a:spLocks noChangeArrowheads="1"/>
            </p:cNvSpPr>
            <p:nvPr>
              <p:custDataLst>
                <p:tags r:id="rId30"/>
              </p:custDataLst>
            </p:nvPr>
          </p:nvSpPr>
          <p:spPr bwMode="auto">
            <a:xfrm>
              <a:off x="718073" y="4643682"/>
              <a:ext cx="33343" cy="60741"/>
            </a:xfrm>
            <a:prstGeom prst="rect">
              <a:avLst/>
            </a:prstGeom>
            <a:solidFill>
              <a:srgbClr val="0070C0"/>
            </a:solidFill>
            <a:ln>
              <a:noFill/>
            </a:ln>
          </p:spPr>
          <p:txBody>
            <a:bodyPr vert="horz" wrap="square" lIns="68589" tIns="34295" rIns="68589" bIns="34295" numCol="1" anchor="t" anchorCtr="0" compatLnSpc="1"/>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9" name="Rectangle 667"/>
            <p:cNvSpPr>
              <a:spLocks noChangeArrowheads="1"/>
            </p:cNvSpPr>
            <p:nvPr>
              <p:custDataLst>
                <p:tags r:id="rId31"/>
              </p:custDataLst>
            </p:nvPr>
          </p:nvSpPr>
          <p:spPr bwMode="auto">
            <a:xfrm>
              <a:off x="772851" y="4613906"/>
              <a:ext cx="33343" cy="90515"/>
            </a:xfrm>
            <a:prstGeom prst="rect">
              <a:avLst/>
            </a:prstGeom>
            <a:solidFill>
              <a:srgbClr val="0070C0"/>
            </a:solidFill>
            <a:ln>
              <a:noFill/>
            </a:ln>
          </p:spPr>
          <p:txBody>
            <a:bodyPr vert="horz" wrap="square" lIns="68589" tIns="34295" rIns="68589" bIns="34295" numCol="1" anchor="t" anchorCtr="0" compatLnSpc="1"/>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0" name="Rectangle 668"/>
            <p:cNvSpPr>
              <a:spLocks noChangeArrowheads="1"/>
            </p:cNvSpPr>
            <p:nvPr>
              <p:custDataLst>
                <p:tags r:id="rId32"/>
              </p:custDataLst>
            </p:nvPr>
          </p:nvSpPr>
          <p:spPr bwMode="auto">
            <a:xfrm>
              <a:off x="828820" y="4584131"/>
              <a:ext cx="33343" cy="120291"/>
            </a:xfrm>
            <a:prstGeom prst="rect">
              <a:avLst/>
            </a:prstGeom>
            <a:solidFill>
              <a:srgbClr val="0070C0"/>
            </a:solidFill>
            <a:ln>
              <a:noFill/>
            </a:ln>
          </p:spPr>
          <p:txBody>
            <a:bodyPr vert="horz" wrap="square" lIns="68589" tIns="34295" rIns="68589" bIns="34295" numCol="1" anchor="t" anchorCtr="0" compatLnSpc="1"/>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1" name="Rectangle 669"/>
            <p:cNvSpPr>
              <a:spLocks noChangeArrowheads="1"/>
            </p:cNvSpPr>
            <p:nvPr>
              <p:custDataLst>
                <p:tags r:id="rId33"/>
              </p:custDataLst>
            </p:nvPr>
          </p:nvSpPr>
          <p:spPr bwMode="auto">
            <a:xfrm>
              <a:off x="883598" y="4554357"/>
              <a:ext cx="33343" cy="150065"/>
            </a:xfrm>
            <a:prstGeom prst="rect">
              <a:avLst/>
            </a:prstGeom>
            <a:solidFill>
              <a:srgbClr val="0070C0"/>
            </a:solidFill>
            <a:ln>
              <a:noFill/>
            </a:ln>
          </p:spPr>
          <p:txBody>
            <a:bodyPr vert="horz" wrap="square" lIns="68589" tIns="34295" rIns="68589" bIns="34295" numCol="1" anchor="t" anchorCtr="0" compatLnSpc="1"/>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75" name="组合 74"/>
          <p:cNvGrpSpPr/>
          <p:nvPr/>
        </p:nvGrpSpPr>
        <p:grpSpPr>
          <a:xfrm>
            <a:off x="7729325" y="2029997"/>
            <a:ext cx="3127727" cy="1301895"/>
            <a:chOff x="7729325" y="1739713"/>
            <a:chExt cx="3127727" cy="1301895"/>
          </a:xfrm>
        </p:grpSpPr>
        <p:sp>
          <p:nvSpPr>
            <p:cNvPr id="76" name="TextBox 76"/>
            <p:cNvSpPr txBox="1"/>
            <p:nvPr>
              <p:custDataLst>
                <p:tags r:id="rId27"/>
              </p:custDataLst>
            </p:nvPr>
          </p:nvSpPr>
          <p:spPr>
            <a:xfrm>
              <a:off x="7729326" y="1739713"/>
              <a:ext cx="2358103" cy="400110"/>
            </a:xfrm>
            <a:prstGeom prst="rect">
              <a:avLst/>
            </a:prstGeom>
            <a:noFill/>
          </p:spPr>
          <p:txBody>
            <a:bodyPr wrap="square" rtlCol="0">
              <a:spAutoFit/>
            </a:bodyPr>
            <a:lstStyle/>
            <a:p>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rPr>
                <a:t>网络</a:t>
              </a:r>
              <a:r>
                <a:rPr lang="zh-CN" altLang="zh-CN" sz="2000" b="1" dirty="0">
                  <a:solidFill>
                    <a:schemeClr val="tx1">
                      <a:lumMod val="75000"/>
                      <a:lumOff val="25000"/>
                    </a:schemeClr>
                  </a:solidFill>
                  <a:latin typeface="微软雅黑" panose="020B0503020204020204" pitchFamily="34" charset="-122"/>
                  <a:ea typeface="微软雅黑" panose="020B0503020204020204" pitchFamily="34" charset="-122"/>
                </a:rPr>
                <a:t>爬虫</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7" name="文本框 76"/>
            <p:cNvSpPr txBox="1"/>
            <p:nvPr>
              <p:custDataLst>
                <p:tags r:id="rId28"/>
              </p:custDataLst>
            </p:nvPr>
          </p:nvSpPr>
          <p:spPr>
            <a:xfrm>
              <a:off x="7729325" y="2109045"/>
              <a:ext cx="3127727" cy="932563"/>
            </a:xfrm>
            <a:prstGeom prst="rect">
              <a:avLst/>
            </a:prstGeom>
            <a:noFill/>
          </p:spPr>
          <p:txBody>
            <a:bodyPr wrap="square" rtlCol="0">
              <a:spAutoFit/>
            </a:bodyPr>
            <a:lstStyle/>
            <a:p>
              <a:pPr algn="just">
                <a:lnSpc>
                  <a:spcPct val="130000"/>
                </a:lnSpc>
              </a:pPr>
              <a:r>
                <a:rPr lang="en-US" altLang="zh-CN" sz="1400" dirty="0">
                  <a:solidFill>
                    <a:srgbClr val="595959"/>
                  </a:solidFill>
                  <a:latin typeface="微软雅黑" panose="020B0503020204020204" pitchFamily="34" charset="-122"/>
                  <a:ea typeface="微软雅黑" panose="020B0503020204020204" pitchFamily="34" charset="-122"/>
                </a:rPr>
                <a:t>Python</a:t>
              </a:r>
              <a:r>
                <a:rPr lang="zh-CN" altLang="zh-CN" sz="1400" dirty="0">
                  <a:solidFill>
                    <a:srgbClr val="595959"/>
                  </a:solidFill>
                  <a:latin typeface="微软雅黑" panose="020B0503020204020204" pitchFamily="34" charset="-122"/>
                  <a:ea typeface="微软雅黑" panose="020B0503020204020204" pitchFamily="34" charset="-122"/>
                </a:rPr>
                <a:t>自带的</a:t>
              </a:r>
              <a:r>
                <a:rPr lang="en-US" altLang="zh-CN" sz="1400" dirty="0" err="1">
                  <a:solidFill>
                    <a:srgbClr val="595959"/>
                  </a:solidFill>
                  <a:latin typeface="微软雅黑" panose="020B0503020204020204" pitchFamily="34" charset="-122"/>
                  <a:ea typeface="微软雅黑" panose="020B0503020204020204" pitchFamily="34" charset="-122"/>
                </a:rPr>
                <a:t>urllib</a:t>
              </a:r>
              <a:r>
                <a:rPr lang="zh-CN" altLang="zh-CN" sz="1400" dirty="0">
                  <a:solidFill>
                    <a:srgbClr val="595959"/>
                  </a:solidFill>
                  <a:latin typeface="微软雅黑" panose="020B0503020204020204" pitchFamily="34" charset="-122"/>
                  <a:ea typeface="微软雅黑" panose="020B0503020204020204" pitchFamily="34" charset="-122"/>
                </a:rPr>
                <a:t>库、第三方库</a:t>
              </a:r>
              <a:r>
                <a:rPr lang="en-US" altLang="zh-CN" sz="1400" dirty="0">
                  <a:solidFill>
                    <a:srgbClr val="1369B2"/>
                  </a:solidFill>
                  <a:latin typeface="微软雅黑" panose="020B0503020204020204" pitchFamily="34" charset="-122"/>
                  <a:ea typeface="微软雅黑" panose="020B0503020204020204" pitchFamily="34" charset="-122"/>
                  <a:cs typeface="+mn-ea"/>
                </a:rPr>
                <a:t>requests</a:t>
              </a:r>
              <a:r>
                <a:rPr lang="zh-CN" altLang="zh-CN" sz="1400" dirty="0">
                  <a:solidFill>
                    <a:srgbClr val="595959"/>
                  </a:solidFill>
                  <a:latin typeface="微软雅黑" panose="020B0503020204020204" pitchFamily="34" charset="-122"/>
                  <a:ea typeface="微软雅黑" panose="020B0503020204020204" pitchFamily="34" charset="-122"/>
                </a:rPr>
                <a:t>、</a:t>
              </a:r>
              <a:r>
                <a:rPr lang="en-US" altLang="zh-CN" sz="1400" dirty="0" err="1">
                  <a:solidFill>
                    <a:srgbClr val="1369B2"/>
                  </a:solidFill>
                  <a:latin typeface="微软雅黑" panose="020B0503020204020204" pitchFamily="34" charset="-122"/>
                  <a:ea typeface="微软雅黑" panose="020B0503020204020204" pitchFamily="34" charset="-122"/>
                  <a:cs typeface="+mn-ea"/>
                </a:rPr>
                <a:t>Scrapy</a:t>
              </a:r>
              <a:r>
                <a:rPr lang="zh-CN" altLang="zh-CN" sz="1400" dirty="0">
                  <a:solidFill>
                    <a:srgbClr val="1369B2"/>
                  </a:solidFill>
                  <a:latin typeface="微软雅黑" panose="020B0503020204020204" pitchFamily="34" charset="-122"/>
                  <a:ea typeface="微软雅黑" panose="020B0503020204020204" pitchFamily="34" charset="-122"/>
                  <a:cs typeface="+mn-ea"/>
                </a:rPr>
                <a:t>框架</a:t>
              </a:r>
              <a:r>
                <a:rPr lang="zh-CN" altLang="zh-CN" sz="1400" dirty="0">
                  <a:solidFill>
                    <a:srgbClr val="595959"/>
                  </a:solidFill>
                  <a:latin typeface="微软雅黑" panose="020B0503020204020204" pitchFamily="34" charset="-122"/>
                  <a:ea typeface="微软雅黑" panose="020B0503020204020204" pitchFamily="34" charset="-122"/>
                </a:rPr>
                <a:t>、</a:t>
              </a:r>
              <a:r>
                <a:rPr lang="en-US" altLang="zh-CN" sz="1400" dirty="0" err="1">
                  <a:solidFill>
                    <a:srgbClr val="595959"/>
                  </a:solidFill>
                  <a:latin typeface="微软雅黑" panose="020B0503020204020204" pitchFamily="34" charset="-122"/>
                  <a:ea typeface="微软雅黑" panose="020B0503020204020204" pitchFamily="34" charset="-122"/>
                </a:rPr>
                <a:t>pysider</a:t>
              </a:r>
              <a:r>
                <a:rPr lang="zh-CN" altLang="zh-CN" sz="1400" dirty="0">
                  <a:solidFill>
                    <a:srgbClr val="595959"/>
                  </a:solidFill>
                  <a:latin typeface="微软雅黑" panose="020B0503020204020204" pitchFamily="34" charset="-122"/>
                  <a:ea typeface="微软雅黑" panose="020B0503020204020204" pitchFamily="34" charset="-122"/>
                </a:rPr>
                <a:t>框架等让网络爬虫变得非常简单。</a:t>
              </a:r>
              <a:endParaRPr lang="zh-CN" altLang="en-US" sz="1400"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78" name="组合 77"/>
          <p:cNvGrpSpPr/>
          <p:nvPr/>
        </p:nvGrpSpPr>
        <p:grpSpPr>
          <a:xfrm>
            <a:off x="7729325" y="5085528"/>
            <a:ext cx="3334433" cy="1301895"/>
            <a:chOff x="7729325" y="4795244"/>
            <a:chExt cx="3334433" cy="1301895"/>
          </a:xfrm>
        </p:grpSpPr>
        <p:sp>
          <p:nvSpPr>
            <p:cNvPr id="79" name="TextBox 76"/>
            <p:cNvSpPr txBox="1"/>
            <p:nvPr>
              <p:custDataLst>
                <p:tags r:id="rId25"/>
              </p:custDataLst>
            </p:nvPr>
          </p:nvSpPr>
          <p:spPr>
            <a:xfrm>
              <a:off x="7729326" y="4795244"/>
              <a:ext cx="2254312" cy="400110"/>
            </a:xfrm>
            <a:prstGeom prst="rect">
              <a:avLst/>
            </a:prstGeom>
            <a:noFill/>
          </p:spPr>
          <p:txBody>
            <a:bodyPr wrap="square" rtlCol="0">
              <a:spAutoFit/>
            </a:bodyPr>
            <a:lstStyle/>
            <a:p>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rPr>
                <a:t>6</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rPr>
                <a:t>人工智能</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0" name="文本框 79"/>
            <p:cNvSpPr txBox="1"/>
            <p:nvPr>
              <p:custDataLst>
                <p:tags r:id="rId26"/>
              </p:custDataLst>
            </p:nvPr>
          </p:nvSpPr>
          <p:spPr>
            <a:xfrm>
              <a:off x="7729325" y="5164576"/>
              <a:ext cx="3334433" cy="932563"/>
            </a:xfrm>
            <a:prstGeom prst="rect">
              <a:avLst/>
            </a:prstGeom>
            <a:noFill/>
          </p:spPr>
          <p:txBody>
            <a:bodyPr wrap="square" rtlCol="0">
              <a:spAutoFit/>
            </a:bodyPr>
            <a:lstStyle/>
            <a:p>
              <a:pPr algn="just">
                <a:lnSpc>
                  <a:spcPct val="130000"/>
                </a:lnSpc>
              </a:pPr>
              <a:r>
                <a:rPr lang="en-US" altLang="zh-CN" sz="1400" dirty="0">
                  <a:solidFill>
                    <a:srgbClr val="595959"/>
                  </a:solidFill>
                  <a:latin typeface="微软雅黑" panose="020B0503020204020204" pitchFamily="34" charset="-122"/>
                  <a:ea typeface="微软雅黑" panose="020B0503020204020204" pitchFamily="34" charset="-122"/>
                </a:rPr>
                <a:t>Python</a:t>
              </a:r>
              <a:r>
                <a:rPr lang="zh-CN" altLang="zh-CN" sz="1400" dirty="0">
                  <a:solidFill>
                    <a:srgbClr val="595959"/>
                  </a:solidFill>
                  <a:latin typeface="微软雅黑" panose="020B0503020204020204" pitchFamily="34" charset="-122"/>
                  <a:ea typeface="微软雅黑" panose="020B0503020204020204" pitchFamily="34" charset="-122"/>
                </a:rPr>
                <a:t>是人工智能领域的主流编程语言，人工智能领域神经网络方向流行的</a:t>
              </a:r>
              <a:r>
                <a:rPr lang="zh-CN" altLang="zh-CN" sz="1400" dirty="0">
                  <a:solidFill>
                    <a:srgbClr val="1369B2"/>
                  </a:solidFill>
                  <a:latin typeface="微软雅黑" panose="020B0503020204020204" pitchFamily="34" charset="-122"/>
                  <a:ea typeface="微软雅黑" panose="020B0503020204020204" pitchFamily="34" charset="-122"/>
                  <a:cs typeface="+mn-ea"/>
                </a:rPr>
                <a:t>神经网络框架</a:t>
              </a:r>
              <a:r>
                <a:rPr lang="en-US" altLang="zh-CN" sz="1400" dirty="0" err="1">
                  <a:solidFill>
                    <a:srgbClr val="1369B2"/>
                  </a:solidFill>
                  <a:latin typeface="微软雅黑" panose="020B0503020204020204" pitchFamily="34" charset="-122"/>
                  <a:ea typeface="微软雅黑" panose="020B0503020204020204" pitchFamily="34" charset="-122"/>
                  <a:cs typeface="+mn-ea"/>
                </a:rPr>
                <a:t>PyTorch</a:t>
              </a:r>
              <a:r>
                <a:rPr lang="zh-CN" altLang="zh-CN" sz="1400" dirty="0">
                  <a:solidFill>
                    <a:srgbClr val="595959"/>
                  </a:solidFill>
                  <a:latin typeface="微软雅黑" panose="020B0503020204020204" pitchFamily="34" charset="-122"/>
                  <a:ea typeface="微软雅黑" panose="020B0503020204020204" pitchFamily="34" charset="-122"/>
                </a:rPr>
                <a:t>就采用了</a:t>
              </a:r>
              <a:r>
                <a:rPr lang="en-US" altLang="zh-CN" sz="1400" dirty="0">
                  <a:solidFill>
                    <a:srgbClr val="595959"/>
                  </a:solidFill>
                  <a:latin typeface="微软雅黑" panose="020B0503020204020204" pitchFamily="34" charset="-122"/>
                  <a:ea typeface="微软雅黑" panose="020B0503020204020204" pitchFamily="34" charset="-122"/>
                </a:rPr>
                <a:t>Python</a:t>
              </a:r>
              <a:r>
                <a:rPr lang="zh-CN" altLang="zh-CN" sz="1400" dirty="0">
                  <a:solidFill>
                    <a:srgbClr val="595959"/>
                  </a:solidFill>
                  <a:latin typeface="微软雅黑" panose="020B0503020204020204" pitchFamily="34" charset="-122"/>
                  <a:ea typeface="微软雅黑" panose="020B0503020204020204" pitchFamily="34" charset="-122"/>
                </a:rPr>
                <a:t>语言。</a:t>
              </a:r>
            </a:p>
          </p:txBody>
        </p:sp>
      </p:grpSp>
      <p:grpSp>
        <p:nvGrpSpPr>
          <p:cNvPr id="81" name="组合 80"/>
          <p:cNvGrpSpPr/>
          <p:nvPr/>
        </p:nvGrpSpPr>
        <p:grpSpPr>
          <a:xfrm>
            <a:off x="8458530" y="3517015"/>
            <a:ext cx="2964213" cy="1021818"/>
            <a:chOff x="8458530" y="3226731"/>
            <a:chExt cx="2964213" cy="1021818"/>
          </a:xfrm>
        </p:grpSpPr>
        <p:sp>
          <p:nvSpPr>
            <p:cNvPr id="82" name="TextBox 76"/>
            <p:cNvSpPr txBox="1"/>
            <p:nvPr>
              <p:custDataLst>
                <p:tags r:id="rId23"/>
              </p:custDataLst>
            </p:nvPr>
          </p:nvSpPr>
          <p:spPr>
            <a:xfrm>
              <a:off x="8458530" y="3226731"/>
              <a:ext cx="2101171" cy="400110"/>
            </a:xfrm>
            <a:prstGeom prst="rect">
              <a:avLst/>
            </a:prstGeom>
            <a:noFill/>
          </p:spPr>
          <p:txBody>
            <a:bodyPr wrap="square" rtlCol="0">
              <a:spAutoFit/>
            </a:bodyPr>
            <a:lstStyle/>
            <a:p>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rPr>
                <a:t>5</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rPr>
                <a:t>游戏</a:t>
              </a:r>
              <a:r>
                <a:rPr lang="zh-CN" altLang="zh-CN" sz="2000" b="1" dirty="0">
                  <a:solidFill>
                    <a:schemeClr val="tx1">
                      <a:lumMod val="75000"/>
                      <a:lumOff val="25000"/>
                    </a:schemeClr>
                  </a:solidFill>
                  <a:latin typeface="微软雅黑" panose="020B0503020204020204" pitchFamily="34" charset="-122"/>
                  <a:ea typeface="微软雅黑" panose="020B0503020204020204" pitchFamily="34" charset="-122"/>
                </a:rPr>
                <a:t>开发</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3" name="文本框 82"/>
            <p:cNvSpPr txBox="1"/>
            <p:nvPr>
              <p:custDataLst>
                <p:tags r:id="rId24"/>
              </p:custDataLst>
            </p:nvPr>
          </p:nvSpPr>
          <p:spPr>
            <a:xfrm>
              <a:off x="8458531" y="3596063"/>
              <a:ext cx="2964212" cy="652486"/>
            </a:xfrm>
            <a:prstGeom prst="rect">
              <a:avLst/>
            </a:prstGeom>
            <a:noFill/>
          </p:spPr>
          <p:txBody>
            <a:bodyPr wrap="square" rtlCol="0">
              <a:spAutoFit/>
            </a:bodyPr>
            <a:lstStyle/>
            <a:p>
              <a:pPr algn="just">
                <a:lnSpc>
                  <a:spcPct val="130000"/>
                </a:lnSpc>
              </a:pPr>
              <a:r>
                <a:rPr lang="en-US" altLang="zh-CN" sz="1400" dirty="0">
                  <a:solidFill>
                    <a:srgbClr val="595959"/>
                  </a:solidFill>
                  <a:latin typeface="微软雅黑" panose="020B0503020204020204" pitchFamily="34" charset="-122"/>
                  <a:ea typeface="微软雅黑" panose="020B0503020204020204" pitchFamily="34" charset="-122"/>
                </a:rPr>
                <a:t>Python</a:t>
              </a:r>
              <a:r>
                <a:rPr lang="zh-CN" altLang="zh-CN" sz="1400" dirty="0">
                  <a:solidFill>
                    <a:srgbClr val="595959"/>
                  </a:solidFill>
                  <a:latin typeface="微软雅黑" panose="020B0503020204020204" pitchFamily="34" charset="-122"/>
                  <a:ea typeface="微软雅黑" panose="020B0503020204020204" pitchFamily="34" charset="-122"/>
                </a:rPr>
                <a:t>标准库提供了</a:t>
              </a:r>
              <a:r>
                <a:rPr lang="en-US" altLang="zh-CN" sz="1400" dirty="0" err="1">
                  <a:solidFill>
                    <a:srgbClr val="1369B2"/>
                  </a:solidFill>
                  <a:latin typeface="微软雅黑" panose="020B0503020204020204" pitchFamily="34" charset="-122"/>
                  <a:ea typeface="微软雅黑" panose="020B0503020204020204" pitchFamily="34" charset="-122"/>
                  <a:cs typeface="+mn-ea"/>
                </a:rPr>
                <a:t>pygame</a:t>
              </a:r>
              <a:r>
                <a:rPr lang="zh-CN" altLang="zh-CN" sz="1400" dirty="0">
                  <a:solidFill>
                    <a:srgbClr val="595959"/>
                  </a:solidFill>
                  <a:latin typeface="微软雅黑" panose="020B0503020204020204" pitchFamily="34" charset="-122"/>
                  <a:ea typeface="微软雅黑" panose="020B0503020204020204" pitchFamily="34" charset="-122"/>
                </a:rPr>
                <a:t>模块，用户使用该模块可以制作</a:t>
              </a:r>
              <a:r>
                <a:rPr lang="en-US" altLang="zh-CN" sz="1400" dirty="0">
                  <a:solidFill>
                    <a:srgbClr val="595959"/>
                  </a:solidFill>
                  <a:latin typeface="微软雅黑" panose="020B0503020204020204" pitchFamily="34" charset="-122"/>
                  <a:ea typeface="微软雅黑" panose="020B0503020204020204" pitchFamily="34" charset="-122"/>
                </a:rPr>
                <a:t>2D</a:t>
              </a:r>
              <a:r>
                <a:rPr lang="zh-CN" altLang="zh-CN" sz="1400" dirty="0">
                  <a:solidFill>
                    <a:srgbClr val="595959"/>
                  </a:solidFill>
                  <a:latin typeface="微软雅黑" panose="020B0503020204020204" pitchFamily="34" charset="-122"/>
                  <a:ea typeface="微软雅黑" panose="020B0503020204020204" pitchFamily="34" charset="-122"/>
                </a:rPr>
                <a:t>游戏。</a:t>
              </a:r>
              <a:endParaRPr lang="zh-CN" altLang="en-US" sz="1400"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84" name="组合 83"/>
          <p:cNvGrpSpPr/>
          <p:nvPr/>
        </p:nvGrpSpPr>
        <p:grpSpPr>
          <a:xfrm>
            <a:off x="1432971" y="2029997"/>
            <a:ext cx="3007110" cy="1274580"/>
            <a:chOff x="1402713" y="1739713"/>
            <a:chExt cx="3007110" cy="1274580"/>
          </a:xfrm>
        </p:grpSpPr>
        <p:sp>
          <p:nvSpPr>
            <p:cNvPr id="85" name="TextBox 76"/>
            <p:cNvSpPr txBox="1"/>
            <p:nvPr>
              <p:custDataLst>
                <p:tags r:id="rId21"/>
              </p:custDataLst>
            </p:nvPr>
          </p:nvSpPr>
          <p:spPr>
            <a:xfrm>
              <a:off x="2464549" y="1739713"/>
              <a:ext cx="1945274" cy="400110"/>
            </a:xfrm>
            <a:prstGeom prst="rect">
              <a:avLst/>
            </a:prstGeom>
            <a:noFill/>
          </p:spPr>
          <p:txBody>
            <a:bodyPr wrap="square" rtlCol="0">
              <a:spAutoFit/>
            </a:bodyPr>
            <a:lstStyle/>
            <a:p>
              <a:pPr algn="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x-none"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rPr>
                <a:t>Web</a:t>
              </a:r>
              <a:r>
                <a:rPr lang="zh-CN" altLang="zh-CN" sz="2000" b="1" dirty="0">
                  <a:solidFill>
                    <a:schemeClr val="tx1">
                      <a:lumMod val="75000"/>
                      <a:lumOff val="25000"/>
                    </a:schemeClr>
                  </a:solidFill>
                  <a:latin typeface="微软雅黑" panose="020B0503020204020204" pitchFamily="34" charset="-122"/>
                  <a:ea typeface="微软雅黑" panose="020B0503020204020204" pitchFamily="34" charset="-122"/>
                </a:rPr>
                <a:t>开发</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6" name="文本框 85"/>
            <p:cNvSpPr txBox="1"/>
            <p:nvPr>
              <p:custDataLst>
                <p:tags r:id="rId22"/>
              </p:custDataLst>
            </p:nvPr>
          </p:nvSpPr>
          <p:spPr>
            <a:xfrm>
              <a:off x="1402713" y="2109045"/>
              <a:ext cx="3007110" cy="905248"/>
            </a:xfrm>
            <a:prstGeom prst="rect">
              <a:avLst/>
            </a:prstGeom>
            <a:noFill/>
          </p:spPr>
          <p:txBody>
            <a:bodyPr wrap="square" rtlCol="0">
              <a:spAutoFit/>
            </a:bodyPr>
            <a:lstStyle/>
            <a:p>
              <a:pPr algn="just">
                <a:lnSpc>
                  <a:spcPct val="130000"/>
                </a:lnSpc>
              </a:pPr>
              <a:r>
                <a:rPr lang="en-US" altLang="zh-CN" sz="1400" dirty="0">
                  <a:solidFill>
                    <a:srgbClr val="595959"/>
                  </a:solidFill>
                  <a:latin typeface="微软雅黑" panose="020B0503020204020204" pitchFamily="34" charset="-122"/>
                  <a:ea typeface="微软雅黑" panose="020B0503020204020204" pitchFamily="34" charset="-122"/>
                </a:rPr>
                <a:t>Python</a:t>
              </a:r>
              <a:r>
                <a:rPr lang="zh-CN" altLang="zh-CN" sz="1400" dirty="0">
                  <a:solidFill>
                    <a:srgbClr val="595959"/>
                  </a:solidFill>
                  <a:latin typeface="微软雅黑" panose="020B0503020204020204" pitchFamily="34" charset="-122"/>
                  <a:ea typeface="微软雅黑" panose="020B0503020204020204" pitchFamily="34" charset="-122"/>
                </a:rPr>
                <a:t>是</a:t>
              </a:r>
              <a:r>
                <a:rPr lang="en-US" altLang="zh-CN" sz="1400" dirty="0">
                  <a:solidFill>
                    <a:srgbClr val="595959"/>
                  </a:solidFill>
                  <a:latin typeface="微软雅黑" panose="020B0503020204020204" pitchFamily="34" charset="-122"/>
                  <a:ea typeface="微软雅黑" panose="020B0503020204020204" pitchFamily="34" charset="-122"/>
                </a:rPr>
                <a:t>Web</a:t>
              </a:r>
              <a:r>
                <a:rPr lang="zh-CN" altLang="zh-CN" sz="1400" dirty="0">
                  <a:solidFill>
                    <a:srgbClr val="595959"/>
                  </a:solidFill>
                  <a:latin typeface="微软雅黑" panose="020B0503020204020204" pitchFamily="34" charset="-122"/>
                  <a:ea typeface="微软雅黑" panose="020B0503020204020204" pitchFamily="34" charset="-122"/>
                </a:rPr>
                <a:t>开发的主流语言之一，类库丰富、使用方便，具有</a:t>
              </a:r>
              <a:r>
                <a:rPr lang="zh-CN" altLang="zh-CN" sz="1400" dirty="0">
                  <a:solidFill>
                    <a:srgbClr val="1369B2"/>
                  </a:solidFill>
                  <a:latin typeface="微软雅黑" panose="020B0503020204020204" pitchFamily="34" charset="-122"/>
                  <a:ea typeface="微软雅黑" panose="020B0503020204020204" pitchFamily="34" charset="-122"/>
                  <a:cs typeface="+mn-ea"/>
                </a:rPr>
                <a:t>强大的数据处理能力</a:t>
              </a:r>
              <a:r>
                <a:rPr lang="zh-CN" altLang="en-US" sz="1400" dirty="0">
                  <a:solidFill>
                    <a:srgbClr val="595959"/>
                  </a:solidFill>
                  <a:latin typeface="微软雅黑" panose="020B0503020204020204" pitchFamily="34" charset="-122"/>
                  <a:ea typeface="微软雅黑" panose="020B0503020204020204" pitchFamily="34" charset="-122"/>
                </a:rPr>
                <a:t>。</a:t>
              </a:r>
              <a:endParaRPr lang="zh-CN" altLang="en-US" sz="1400"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87" name="组合 86"/>
          <p:cNvGrpSpPr/>
          <p:nvPr/>
        </p:nvGrpSpPr>
        <p:grpSpPr>
          <a:xfrm>
            <a:off x="1432971" y="5085528"/>
            <a:ext cx="2976852" cy="1301895"/>
            <a:chOff x="1432971" y="4795244"/>
            <a:chExt cx="2976852" cy="1301895"/>
          </a:xfrm>
        </p:grpSpPr>
        <p:sp>
          <p:nvSpPr>
            <p:cNvPr id="88" name="TextBox 76"/>
            <p:cNvSpPr txBox="1"/>
            <p:nvPr>
              <p:custDataLst>
                <p:tags r:id="rId19"/>
              </p:custDataLst>
            </p:nvPr>
          </p:nvSpPr>
          <p:spPr>
            <a:xfrm>
              <a:off x="2134767" y="4795244"/>
              <a:ext cx="2275056" cy="400110"/>
            </a:xfrm>
            <a:prstGeom prst="rect">
              <a:avLst/>
            </a:prstGeom>
            <a:noFill/>
          </p:spPr>
          <p:txBody>
            <a:bodyPr wrap="square" rtlCol="0">
              <a:spAutoFit/>
            </a:bodyPr>
            <a:lstStyle/>
            <a:p>
              <a:pPr algn="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rPr>
                <a:t>自动化</a:t>
              </a:r>
              <a:r>
                <a:rPr lang="zh-CN" altLang="zh-CN" sz="2000" b="1" dirty="0">
                  <a:solidFill>
                    <a:schemeClr val="tx1">
                      <a:lumMod val="75000"/>
                      <a:lumOff val="25000"/>
                    </a:schemeClr>
                  </a:solidFill>
                  <a:latin typeface="微软雅黑" panose="020B0503020204020204" pitchFamily="34" charset="-122"/>
                  <a:ea typeface="微软雅黑" panose="020B0503020204020204" pitchFamily="34" charset="-122"/>
                </a:rPr>
                <a:t>运维</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9" name="文本框 88"/>
            <p:cNvSpPr txBox="1"/>
            <p:nvPr>
              <p:custDataLst>
                <p:tags r:id="rId20"/>
              </p:custDataLst>
            </p:nvPr>
          </p:nvSpPr>
          <p:spPr>
            <a:xfrm>
              <a:off x="1432971" y="5164576"/>
              <a:ext cx="2976851" cy="932563"/>
            </a:xfrm>
            <a:prstGeom prst="rect">
              <a:avLst/>
            </a:prstGeom>
            <a:noFill/>
          </p:spPr>
          <p:txBody>
            <a:bodyPr wrap="square" rtlCol="0">
              <a:spAutoFit/>
            </a:bodyPr>
            <a:lstStyle/>
            <a:p>
              <a:pPr algn="just">
                <a:lnSpc>
                  <a:spcPct val="130000"/>
                </a:lnSpc>
              </a:pPr>
              <a:r>
                <a:rPr lang="en-US" altLang="zh-CN" sz="1400" dirty="0">
                  <a:solidFill>
                    <a:srgbClr val="595959"/>
                  </a:solidFill>
                  <a:latin typeface="微软雅黑" panose="020B0503020204020204" pitchFamily="34" charset="-122"/>
                  <a:ea typeface="微软雅黑" panose="020B0503020204020204" pitchFamily="34" charset="-122"/>
                </a:rPr>
                <a:t>Python</a:t>
              </a:r>
              <a:r>
                <a:rPr lang="zh-CN" altLang="zh-CN" sz="1400" dirty="0">
                  <a:solidFill>
                    <a:srgbClr val="595959"/>
                  </a:solidFill>
                  <a:latin typeface="微软雅黑" panose="020B0503020204020204" pitchFamily="34" charset="-122"/>
                  <a:ea typeface="微软雅黑" panose="020B0503020204020204" pitchFamily="34" charset="-122"/>
                </a:rPr>
                <a:t>编写的</a:t>
              </a:r>
              <a:r>
                <a:rPr lang="zh-CN" altLang="zh-CN" sz="1400" dirty="0">
                  <a:solidFill>
                    <a:srgbClr val="1369B2"/>
                  </a:solidFill>
                  <a:latin typeface="微软雅黑" panose="020B0503020204020204" pitchFamily="34" charset="-122"/>
                  <a:ea typeface="微软雅黑" panose="020B0503020204020204" pitchFamily="34" charset="-122"/>
                  <a:cs typeface="+mn-ea"/>
                </a:rPr>
                <a:t>系统管理脚本</a:t>
              </a:r>
              <a:r>
                <a:rPr lang="zh-CN" altLang="zh-CN" sz="1400" dirty="0">
                  <a:solidFill>
                    <a:srgbClr val="595959"/>
                  </a:solidFill>
                  <a:latin typeface="微软雅黑" panose="020B0503020204020204" pitchFamily="34" charset="-122"/>
                  <a:ea typeface="微软雅黑" panose="020B0503020204020204" pitchFamily="34" charset="-122"/>
                </a:rPr>
                <a:t>在可读性、性能、代码重用度、扩展性这几方面都优于</a:t>
              </a:r>
              <a:r>
                <a:rPr lang="en-US" altLang="zh-CN" sz="1400" dirty="0">
                  <a:solidFill>
                    <a:srgbClr val="595959"/>
                  </a:solidFill>
                  <a:latin typeface="微软雅黑" panose="020B0503020204020204" pitchFamily="34" charset="-122"/>
                  <a:ea typeface="微软雅黑" panose="020B0503020204020204" pitchFamily="34" charset="-122"/>
                </a:rPr>
                <a:t>Shell</a:t>
              </a:r>
              <a:r>
                <a:rPr lang="zh-CN" altLang="zh-CN" sz="1400" dirty="0">
                  <a:solidFill>
                    <a:srgbClr val="595959"/>
                  </a:solidFill>
                  <a:latin typeface="微软雅黑" panose="020B0503020204020204" pitchFamily="34" charset="-122"/>
                  <a:ea typeface="微软雅黑" panose="020B0503020204020204" pitchFamily="34" charset="-122"/>
                </a:rPr>
                <a:t>脚本。</a:t>
              </a:r>
              <a:endParaRPr lang="zh-CN" altLang="en-US" sz="1400"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7" name="组合 6"/>
          <p:cNvGrpSpPr/>
          <p:nvPr/>
        </p:nvGrpSpPr>
        <p:grpSpPr>
          <a:xfrm>
            <a:off x="5176058" y="2712375"/>
            <a:ext cx="613294" cy="501395"/>
            <a:chOff x="5199891" y="2705133"/>
            <a:chExt cx="613294" cy="501395"/>
          </a:xfrm>
        </p:grpSpPr>
        <p:sp>
          <p:nvSpPr>
            <p:cNvPr id="93" name="Freeform 117"/>
            <p:cNvSpPr>
              <a:spLocks noEditPoints="1"/>
            </p:cNvSpPr>
            <p:nvPr>
              <p:custDataLst>
                <p:tags r:id="rId13"/>
              </p:custDataLst>
            </p:nvPr>
          </p:nvSpPr>
          <p:spPr bwMode="auto">
            <a:xfrm>
              <a:off x="5464576" y="3064501"/>
              <a:ext cx="348609" cy="137722"/>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18"/>
            <p:cNvSpPr>
              <a:spLocks noEditPoints="1"/>
            </p:cNvSpPr>
            <p:nvPr>
              <p:custDataLst>
                <p:tags r:id="rId14"/>
              </p:custDataLst>
            </p:nvPr>
          </p:nvSpPr>
          <p:spPr bwMode="auto">
            <a:xfrm>
              <a:off x="5501158" y="2857918"/>
              <a:ext cx="277596" cy="200127"/>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19"/>
            <p:cNvSpPr/>
            <p:nvPr>
              <p:custDataLst>
                <p:tags r:id="rId15"/>
              </p:custDataLst>
            </p:nvPr>
          </p:nvSpPr>
          <p:spPr bwMode="auto">
            <a:xfrm>
              <a:off x="5473183" y="3202224"/>
              <a:ext cx="327090" cy="4304"/>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20"/>
            <p:cNvSpPr/>
            <p:nvPr>
              <p:custDataLst>
                <p:tags r:id="rId16"/>
              </p:custDataLst>
            </p:nvPr>
          </p:nvSpPr>
          <p:spPr bwMode="auto">
            <a:xfrm>
              <a:off x="5524829" y="2879437"/>
              <a:ext cx="111899" cy="98988"/>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21"/>
            <p:cNvSpPr/>
            <p:nvPr>
              <p:custDataLst>
                <p:tags r:id="rId17"/>
              </p:custDataLst>
            </p:nvPr>
          </p:nvSpPr>
          <p:spPr bwMode="auto">
            <a:xfrm>
              <a:off x="5645336" y="2937539"/>
              <a:ext cx="111899" cy="98988"/>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22"/>
            <p:cNvSpPr>
              <a:spLocks noEditPoints="1"/>
            </p:cNvSpPr>
            <p:nvPr>
              <p:custDataLst>
                <p:tags r:id="rId18"/>
              </p:custDataLst>
            </p:nvPr>
          </p:nvSpPr>
          <p:spPr bwMode="auto">
            <a:xfrm>
              <a:off x="5199891" y="2705133"/>
              <a:ext cx="469116" cy="497091"/>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1" name="Freeform 119"/>
          <p:cNvSpPr>
            <a:spLocks noEditPoints="1"/>
          </p:cNvSpPr>
          <p:nvPr>
            <p:custDataLst>
              <p:tags r:id="rId8"/>
            </p:custDataLst>
          </p:nvPr>
        </p:nvSpPr>
        <p:spPr bwMode="auto">
          <a:xfrm>
            <a:off x="4621239" y="3796697"/>
            <a:ext cx="496865" cy="460397"/>
          </a:xfrm>
          <a:custGeom>
            <a:avLst/>
            <a:gdLst>
              <a:gd name="T0" fmla="*/ 36 w 655"/>
              <a:gd name="T1" fmla="*/ 158 h 604"/>
              <a:gd name="T2" fmla="*/ 424 w 655"/>
              <a:gd name="T3" fmla="*/ 283 h 604"/>
              <a:gd name="T4" fmla="*/ 400 w 655"/>
              <a:gd name="T5" fmla="*/ 215 h 604"/>
              <a:gd name="T6" fmla="*/ 380 w 655"/>
              <a:gd name="T7" fmla="*/ 266 h 604"/>
              <a:gd name="T8" fmla="*/ 378 w 655"/>
              <a:gd name="T9" fmla="*/ 371 h 604"/>
              <a:gd name="T10" fmla="*/ 368 w 655"/>
              <a:gd name="T11" fmla="*/ 407 h 604"/>
              <a:gd name="T12" fmla="*/ 341 w 655"/>
              <a:gd name="T13" fmla="*/ 379 h 604"/>
              <a:gd name="T14" fmla="*/ 302 w 655"/>
              <a:gd name="T15" fmla="*/ 387 h 604"/>
              <a:gd name="T16" fmla="*/ 329 w 655"/>
              <a:gd name="T17" fmla="*/ 432 h 604"/>
              <a:gd name="T18" fmla="*/ 361 w 655"/>
              <a:gd name="T19" fmla="*/ 568 h 604"/>
              <a:gd name="T20" fmla="*/ 414 w 655"/>
              <a:gd name="T21" fmla="*/ 603 h 604"/>
              <a:gd name="T22" fmla="*/ 519 w 655"/>
              <a:gd name="T23" fmla="*/ 584 h 604"/>
              <a:gd name="T24" fmla="*/ 537 w 655"/>
              <a:gd name="T25" fmla="*/ 490 h 604"/>
              <a:gd name="T26" fmla="*/ 546 w 655"/>
              <a:gd name="T27" fmla="*/ 373 h 604"/>
              <a:gd name="T28" fmla="*/ 520 w 655"/>
              <a:gd name="T29" fmla="*/ 343 h 604"/>
              <a:gd name="T30" fmla="*/ 506 w 655"/>
              <a:gd name="T31" fmla="*/ 370 h 604"/>
              <a:gd name="T32" fmla="*/ 503 w 655"/>
              <a:gd name="T33" fmla="*/ 333 h 604"/>
              <a:gd name="T34" fmla="*/ 468 w 655"/>
              <a:gd name="T35" fmla="*/ 319 h 604"/>
              <a:gd name="T36" fmla="*/ 448 w 655"/>
              <a:gd name="T37" fmla="*/ 300 h 604"/>
              <a:gd name="T38" fmla="*/ 430 w 655"/>
              <a:gd name="T39" fmla="*/ 337 h 604"/>
              <a:gd name="T40" fmla="*/ 236 w 655"/>
              <a:gd name="T41" fmla="*/ 296 h 604"/>
              <a:gd name="T42" fmla="*/ 252 w 655"/>
              <a:gd name="T43" fmla="*/ 296 h 604"/>
              <a:gd name="T44" fmla="*/ 252 w 655"/>
              <a:gd name="T45" fmla="*/ 296 h 604"/>
              <a:gd name="T46" fmla="*/ 297 w 655"/>
              <a:gd name="T47" fmla="*/ 167 h 604"/>
              <a:gd name="T48" fmla="*/ 146 w 655"/>
              <a:gd name="T49" fmla="*/ 229 h 604"/>
              <a:gd name="T50" fmla="*/ 103 w 655"/>
              <a:gd name="T51" fmla="*/ 222 h 604"/>
              <a:gd name="T52" fmla="*/ 220 w 655"/>
              <a:gd name="T53" fmla="*/ 202 h 604"/>
              <a:gd name="T54" fmla="*/ 268 w 655"/>
              <a:gd name="T55" fmla="*/ 203 h 604"/>
              <a:gd name="T56" fmla="*/ 326 w 655"/>
              <a:gd name="T57" fmla="*/ 137 h 604"/>
              <a:gd name="T58" fmla="*/ 293 w 655"/>
              <a:gd name="T59" fmla="*/ 118 h 604"/>
              <a:gd name="T60" fmla="*/ 247 w 655"/>
              <a:gd name="T61" fmla="*/ 184 h 604"/>
              <a:gd name="T62" fmla="*/ 209 w 655"/>
              <a:gd name="T63" fmla="*/ 157 h 604"/>
              <a:gd name="T64" fmla="*/ 192 w 655"/>
              <a:gd name="T65" fmla="*/ 296 h 604"/>
              <a:gd name="T66" fmla="*/ 378 w 655"/>
              <a:gd name="T67" fmla="*/ 84 h 604"/>
              <a:gd name="T68" fmla="*/ 378 w 655"/>
              <a:gd name="T69" fmla="*/ 84 h 604"/>
              <a:gd name="T70" fmla="*/ 576 w 655"/>
              <a:gd name="T71" fmla="*/ 83 h 604"/>
              <a:gd name="T72" fmla="*/ 576 w 655"/>
              <a:gd name="T73" fmla="*/ 129 h 604"/>
              <a:gd name="T74" fmla="*/ 516 w 655"/>
              <a:gd name="T75" fmla="*/ 164 h 604"/>
              <a:gd name="T76" fmla="*/ 450 w 655"/>
              <a:gd name="T77" fmla="*/ 201 h 604"/>
              <a:gd name="T78" fmla="*/ 450 w 655"/>
              <a:gd name="T79" fmla="*/ 201 h 604"/>
              <a:gd name="T80" fmla="*/ 576 w 655"/>
              <a:gd name="T81" fmla="*/ 239 h 604"/>
              <a:gd name="T82" fmla="*/ 623 w 655"/>
              <a:gd name="T83" fmla="*/ 1 h 604"/>
              <a:gd name="T84" fmla="*/ 648 w 655"/>
              <a:gd name="T85" fmla="*/ 19 h 604"/>
              <a:gd name="T86" fmla="*/ 655 w 655"/>
              <a:gd name="T87" fmla="*/ 404 h 604"/>
              <a:gd name="T88" fmla="*/ 644 w 655"/>
              <a:gd name="T89" fmla="*/ 433 h 604"/>
              <a:gd name="T90" fmla="*/ 614 w 655"/>
              <a:gd name="T91" fmla="*/ 445 h 604"/>
              <a:gd name="T92" fmla="*/ 591 w 655"/>
              <a:gd name="T93" fmla="*/ 412 h 604"/>
              <a:gd name="T94" fmla="*/ 53 w 655"/>
              <a:gd name="T95" fmla="*/ 40 h 604"/>
              <a:gd name="T96" fmla="*/ 276 w 655"/>
              <a:gd name="T97" fmla="*/ 431 h 604"/>
              <a:gd name="T98" fmla="*/ 25 w 655"/>
              <a:gd name="T99" fmla="*/ 441 h 604"/>
              <a:gd name="T100" fmla="*/ 4 w 655"/>
              <a:gd name="T101" fmla="*/ 420 h 604"/>
              <a:gd name="T102" fmla="*/ 2 w 655"/>
              <a:gd name="T103" fmla="*/ 33 h 604"/>
              <a:gd name="T104" fmla="*/ 19 w 655"/>
              <a:gd name="T105" fmla="*/ 7 h 604"/>
              <a:gd name="T106" fmla="*/ 42 w 655"/>
              <a:gd name="T107"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5" h="604">
                <a:moveTo>
                  <a:pt x="18" y="158"/>
                </a:moveTo>
                <a:lnTo>
                  <a:pt x="18" y="275"/>
                </a:lnTo>
                <a:lnTo>
                  <a:pt x="36" y="275"/>
                </a:lnTo>
                <a:lnTo>
                  <a:pt x="36" y="158"/>
                </a:lnTo>
                <a:lnTo>
                  <a:pt x="18" y="158"/>
                </a:lnTo>
                <a:close/>
                <a:moveTo>
                  <a:pt x="429" y="350"/>
                </a:moveTo>
                <a:lnTo>
                  <a:pt x="427" y="316"/>
                </a:lnTo>
                <a:lnTo>
                  <a:pt x="424" y="283"/>
                </a:lnTo>
                <a:lnTo>
                  <a:pt x="422" y="250"/>
                </a:lnTo>
                <a:lnTo>
                  <a:pt x="418" y="216"/>
                </a:lnTo>
                <a:lnTo>
                  <a:pt x="410" y="216"/>
                </a:lnTo>
                <a:lnTo>
                  <a:pt x="400" y="215"/>
                </a:lnTo>
                <a:lnTo>
                  <a:pt x="390" y="215"/>
                </a:lnTo>
                <a:lnTo>
                  <a:pt x="381" y="213"/>
                </a:lnTo>
                <a:lnTo>
                  <a:pt x="380" y="240"/>
                </a:lnTo>
                <a:lnTo>
                  <a:pt x="380" y="266"/>
                </a:lnTo>
                <a:lnTo>
                  <a:pt x="378" y="292"/>
                </a:lnTo>
                <a:lnTo>
                  <a:pt x="378" y="318"/>
                </a:lnTo>
                <a:lnTo>
                  <a:pt x="378" y="345"/>
                </a:lnTo>
                <a:lnTo>
                  <a:pt x="378" y="371"/>
                </a:lnTo>
                <a:lnTo>
                  <a:pt x="377" y="397"/>
                </a:lnTo>
                <a:lnTo>
                  <a:pt x="376" y="422"/>
                </a:lnTo>
                <a:lnTo>
                  <a:pt x="373" y="414"/>
                </a:lnTo>
                <a:lnTo>
                  <a:pt x="368" y="407"/>
                </a:lnTo>
                <a:lnTo>
                  <a:pt x="363" y="399"/>
                </a:lnTo>
                <a:lnTo>
                  <a:pt x="356" y="392"/>
                </a:lnTo>
                <a:lnTo>
                  <a:pt x="349" y="385"/>
                </a:lnTo>
                <a:lnTo>
                  <a:pt x="341" y="379"/>
                </a:lnTo>
                <a:lnTo>
                  <a:pt x="330" y="374"/>
                </a:lnTo>
                <a:lnTo>
                  <a:pt x="319" y="370"/>
                </a:lnTo>
                <a:lnTo>
                  <a:pt x="310" y="379"/>
                </a:lnTo>
                <a:lnTo>
                  <a:pt x="302" y="387"/>
                </a:lnTo>
                <a:lnTo>
                  <a:pt x="310" y="398"/>
                </a:lnTo>
                <a:lnTo>
                  <a:pt x="317" y="408"/>
                </a:lnTo>
                <a:lnTo>
                  <a:pt x="324" y="420"/>
                </a:lnTo>
                <a:lnTo>
                  <a:pt x="329" y="432"/>
                </a:lnTo>
                <a:lnTo>
                  <a:pt x="339" y="456"/>
                </a:lnTo>
                <a:lnTo>
                  <a:pt x="347" y="481"/>
                </a:lnTo>
                <a:lnTo>
                  <a:pt x="354" y="555"/>
                </a:lnTo>
                <a:lnTo>
                  <a:pt x="361" y="568"/>
                </a:lnTo>
                <a:lnTo>
                  <a:pt x="367" y="580"/>
                </a:lnTo>
                <a:lnTo>
                  <a:pt x="373" y="593"/>
                </a:lnTo>
                <a:lnTo>
                  <a:pt x="378" y="604"/>
                </a:lnTo>
                <a:lnTo>
                  <a:pt x="414" y="603"/>
                </a:lnTo>
                <a:lnTo>
                  <a:pt x="445" y="602"/>
                </a:lnTo>
                <a:lnTo>
                  <a:pt x="478" y="601"/>
                </a:lnTo>
                <a:lnTo>
                  <a:pt x="512" y="600"/>
                </a:lnTo>
                <a:lnTo>
                  <a:pt x="519" y="584"/>
                </a:lnTo>
                <a:lnTo>
                  <a:pt x="528" y="569"/>
                </a:lnTo>
                <a:lnTo>
                  <a:pt x="530" y="547"/>
                </a:lnTo>
                <a:lnTo>
                  <a:pt x="533" y="520"/>
                </a:lnTo>
                <a:lnTo>
                  <a:pt x="537" y="490"/>
                </a:lnTo>
                <a:lnTo>
                  <a:pt x="540" y="460"/>
                </a:lnTo>
                <a:lnTo>
                  <a:pt x="543" y="429"/>
                </a:lnTo>
                <a:lnTo>
                  <a:pt x="545" y="400"/>
                </a:lnTo>
                <a:lnTo>
                  <a:pt x="546" y="373"/>
                </a:lnTo>
                <a:lnTo>
                  <a:pt x="546" y="350"/>
                </a:lnTo>
                <a:lnTo>
                  <a:pt x="537" y="347"/>
                </a:lnTo>
                <a:lnTo>
                  <a:pt x="529" y="345"/>
                </a:lnTo>
                <a:lnTo>
                  <a:pt x="520" y="343"/>
                </a:lnTo>
                <a:lnTo>
                  <a:pt x="511" y="340"/>
                </a:lnTo>
                <a:lnTo>
                  <a:pt x="510" y="347"/>
                </a:lnTo>
                <a:lnTo>
                  <a:pt x="508" y="359"/>
                </a:lnTo>
                <a:lnTo>
                  <a:pt x="506" y="370"/>
                </a:lnTo>
                <a:lnTo>
                  <a:pt x="504" y="377"/>
                </a:lnTo>
                <a:lnTo>
                  <a:pt x="504" y="363"/>
                </a:lnTo>
                <a:lnTo>
                  <a:pt x="504" y="347"/>
                </a:lnTo>
                <a:lnTo>
                  <a:pt x="503" y="333"/>
                </a:lnTo>
                <a:lnTo>
                  <a:pt x="503" y="318"/>
                </a:lnTo>
                <a:lnTo>
                  <a:pt x="485" y="314"/>
                </a:lnTo>
                <a:lnTo>
                  <a:pt x="469" y="311"/>
                </a:lnTo>
                <a:lnTo>
                  <a:pt x="468" y="319"/>
                </a:lnTo>
                <a:lnTo>
                  <a:pt x="465" y="327"/>
                </a:lnTo>
                <a:lnTo>
                  <a:pt x="464" y="316"/>
                </a:lnTo>
                <a:lnTo>
                  <a:pt x="463" y="303"/>
                </a:lnTo>
                <a:lnTo>
                  <a:pt x="448" y="300"/>
                </a:lnTo>
                <a:lnTo>
                  <a:pt x="432" y="298"/>
                </a:lnTo>
                <a:lnTo>
                  <a:pt x="431" y="311"/>
                </a:lnTo>
                <a:lnTo>
                  <a:pt x="430" y="324"/>
                </a:lnTo>
                <a:lnTo>
                  <a:pt x="430" y="337"/>
                </a:lnTo>
                <a:lnTo>
                  <a:pt x="429" y="350"/>
                </a:lnTo>
                <a:lnTo>
                  <a:pt x="429" y="350"/>
                </a:lnTo>
                <a:close/>
                <a:moveTo>
                  <a:pt x="206" y="296"/>
                </a:moveTo>
                <a:lnTo>
                  <a:pt x="236" y="296"/>
                </a:lnTo>
                <a:lnTo>
                  <a:pt x="236" y="223"/>
                </a:lnTo>
                <a:lnTo>
                  <a:pt x="206" y="223"/>
                </a:lnTo>
                <a:lnTo>
                  <a:pt x="206" y="296"/>
                </a:lnTo>
                <a:close/>
                <a:moveTo>
                  <a:pt x="252" y="296"/>
                </a:moveTo>
                <a:lnTo>
                  <a:pt x="282" y="296"/>
                </a:lnTo>
                <a:lnTo>
                  <a:pt x="282" y="238"/>
                </a:lnTo>
                <a:lnTo>
                  <a:pt x="252" y="238"/>
                </a:lnTo>
                <a:lnTo>
                  <a:pt x="252" y="296"/>
                </a:lnTo>
                <a:close/>
                <a:moveTo>
                  <a:pt x="297" y="296"/>
                </a:moveTo>
                <a:lnTo>
                  <a:pt x="328" y="296"/>
                </a:lnTo>
                <a:lnTo>
                  <a:pt x="328" y="167"/>
                </a:lnTo>
                <a:lnTo>
                  <a:pt x="297" y="167"/>
                </a:lnTo>
                <a:lnTo>
                  <a:pt x="297" y="296"/>
                </a:lnTo>
                <a:close/>
                <a:moveTo>
                  <a:pt x="116" y="296"/>
                </a:moveTo>
                <a:lnTo>
                  <a:pt x="146" y="296"/>
                </a:lnTo>
                <a:lnTo>
                  <a:pt x="146" y="229"/>
                </a:lnTo>
                <a:lnTo>
                  <a:pt x="116" y="229"/>
                </a:lnTo>
                <a:lnTo>
                  <a:pt x="116" y="296"/>
                </a:lnTo>
                <a:close/>
                <a:moveTo>
                  <a:pt x="89" y="202"/>
                </a:moveTo>
                <a:lnTo>
                  <a:pt x="103" y="222"/>
                </a:lnTo>
                <a:lnTo>
                  <a:pt x="166" y="178"/>
                </a:lnTo>
                <a:lnTo>
                  <a:pt x="199" y="178"/>
                </a:lnTo>
                <a:lnTo>
                  <a:pt x="218" y="199"/>
                </a:lnTo>
                <a:lnTo>
                  <a:pt x="220" y="202"/>
                </a:lnTo>
                <a:lnTo>
                  <a:pt x="224" y="203"/>
                </a:lnTo>
                <a:lnTo>
                  <a:pt x="253" y="211"/>
                </a:lnTo>
                <a:lnTo>
                  <a:pt x="266" y="216"/>
                </a:lnTo>
                <a:lnTo>
                  <a:pt x="268" y="203"/>
                </a:lnTo>
                <a:lnTo>
                  <a:pt x="280" y="144"/>
                </a:lnTo>
                <a:lnTo>
                  <a:pt x="299" y="141"/>
                </a:lnTo>
                <a:lnTo>
                  <a:pt x="303" y="158"/>
                </a:lnTo>
                <a:lnTo>
                  <a:pt x="326" y="137"/>
                </a:lnTo>
                <a:lnTo>
                  <a:pt x="347" y="116"/>
                </a:lnTo>
                <a:lnTo>
                  <a:pt x="317" y="108"/>
                </a:lnTo>
                <a:lnTo>
                  <a:pt x="288" y="100"/>
                </a:lnTo>
                <a:lnTo>
                  <a:pt x="293" y="118"/>
                </a:lnTo>
                <a:lnTo>
                  <a:pt x="262" y="125"/>
                </a:lnTo>
                <a:lnTo>
                  <a:pt x="258" y="129"/>
                </a:lnTo>
                <a:lnTo>
                  <a:pt x="256" y="134"/>
                </a:lnTo>
                <a:lnTo>
                  <a:pt x="247" y="184"/>
                </a:lnTo>
                <a:lnTo>
                  <a:pt x="233" y="181"/>
                </a:lnTo>
                <a:lnTo>
                  <a:pt x="214" y="161"/>
                </a:lnTo>
                <a:lnTo>
                  <a:pt x="213" y="158"/>
                </a:lnTo>
                <a:lnTo>
                  <a:pt x="209" y="157"/>
                </a:lnTo>
                <a:lnTo>
                  <a:pt x="162" y="151"/>
                </a:lnTo>
                <a:lnTo>
                  <a:pt x="89" y="202"/>
                </a:lnTo>
                <a:close/>
                <a:moveTo>
                  <a:pt x="162" y="296"/>
                </a:moveTo>
                <a:lnTo>
                  <a:pt x="192" y="296"/>
                </a:lnTo>
                <a:lnTo>
                  <a:pt x="192" y="206"/>
                </a:lnTo>
                <a:lnTo>
                  <a:pt x="162" y="206"/>
                </a:lnTo>
                <a:lnTo>
                  <a:pt x="162" y="296"/>
                </a:lnTo>
                <a:close/>
                <a:moveTo>
                  <a:pt x="378" y="84"/>
                </a:moveTo>
                <a:lnTo>
                  <a:pt x="378" y="178"/>
                </a:lnTo>
                <a:lnTo>
                  <a:pt x="496" y="178"/>
                </a:lnTo>
                <a:lnTo>
                  <a:pt x="496" y="84"/>
                </a:lnTo>
                <a:lnTo>
                  <a:pt x="378" y="84"/>
                </a:lnTo>
                <a:close/>
                <a:moveTo>
                  <a:pt x="516" y="83"/>
                </a:moveTo>
                <a:lnTo>
                  <a:pt x="516" y="94"/>
                </a:lnTo>
                <a:lnTo>
                  <a:pt x="576" y="94"/>
                </a:lnTo>
                <a:lnTo>
                  <a:pt x="576" y="83"/>
                </a:lnTo>
                <a:lnTo>
                  <a:pt x="516" y="83"/>
                </a:lnTo>
                <a:close/>
                <a:moveTo>
                  <a:pt x="516" y="118"/>
                </a:moveTo>
                <a:lnTo>
                  <a:pt x="516" y="129"/>
                </a:lnTo>
                <a:lnTo>
                  <a:pt x="576" y="129"/>
                </a:lnTo>
                <a:lnTo>
                  <a:pt x="576" y="118"/>
                </a:lnTo>
                <a:lnTo>
                  <a:pt x="516" y="118"/>
                </a:lnTo>
                <a:close/>
                <a:moveTo>
                  <a:pt x="516" y="154"/>
                </a:moveTo>
                <a:lnTo>
                  <a:pt x="516" y="164"/>
                </a:lnTo>
                <a:lnTo>
                  <a:pt x="576" y="164"/>
                </a:lnTo>
                <a:lnTo>
                  <a:pt x="576" y="154"/>
                </a:lnTo>
                <a:lnTo>
                  <a:pt x="516" y="154"/>
                </a:lnTo>
                <a:close/>
                <a:moveTo>
                  <a:pt x="450" y="201"/>
                </a:moveTo>
                <a:lnTo>
                  <a:pt x="450" y="211"/>
                </a:lnTo>
                <a:lnTo>
                  <a:pt x="576" y="211"/>
                </a:lnTo>
                <a:lnTo>
                  <a:pt x="576" y="201"/>
                </a:lnTo>
                <a:lnTo>
                  <a:pt x="450" y="201"/>
                </a:lnTo>
                <a:close/>
                <a:moveTo>
                  <a:pt x="450" y="239"/>
                </a:moveTo>
                <a:lnTo>
                  <a:pt x="450" y="250"/>
                </a:lnTo>
                <a:lnTo>
                  <a:pt x="576" y="250"/>
                </a:lnTo>
                <a:lnTo>
                  <a:pt x="576" y="239"/>
                </a:lnTo>
                <a:lnTo>
                  <a:pt x="450" y="239"/>
                </a:lnTo>
                <a:close/>
                <a:moveTo>
                  <a:pt x="42" y="0"/>
                </a:moveTo>
                <a:lnTo>
                  <a:pt x="614" y="0"/>
                </a:lnTo>
                <a:lnTo>
                  <a:pt x="623" y="1"/>
                </a:lnTo>
                <a:lnTo>
                  <a:pt x="631" y="3"/>
                </a:lnTo>
                <a:lnTo>
                  <a:pt x="638" y="7"/>
                </a:lnTo>
                <a:lnTo>
                  <a:pt x="644" y="13"/>
                </a:lnTo>
                <a:lnTo>
                  <a:pt x="648" y="19"/>
                </a:lnTo>
                <a:lnTo>
                  <a:pt x="652" y="26"/>
                </a:lnTo>
                <a:lnTo>
                  <a:pt x="654" y="33"/>
                </a:lnTo>
                <a:lnTo>
                  <a:pt x="655" y="41"/>
                </a:lnTo>
                <a:lnTo>
                  <a:pt x="655" y="404"/>
                </a:lnTo>
                <a:lnTo>
                  <a:pt x="654" y="412"/>
                </a:lnTo>
                <a:lnTo>
                  <a:pt x="652" y="420"/>
                </a:lnTo>
                <a:lnTo>
                  <a:pt x="648" y="427"/>
                </a:lnTo>
                <a:lnTo>
                  <a:pt x="644" y="433"/>
                </a:lnTo>
                <a:lnTo>
                  <a:pt x="638" y="438"/>
                </a:lnTo>
                <a:lnTo>
                  <a:pt x="631" y="441"/>
                </a:lnTo>
                <a:lnTo>
                  <a:pt x="623" y="444"/>
                </a:lnTo>
                <a:lnTo>
                  <a:pt x="614" y="445"/>
                </a:lnTo>
                <a:lnTo>
                  <a:pt x="587" y="445"/>
                </a:lnTo>
                <a:lnTo>
                  <a:pt x="589" y="434"/>
                </a:lnTo>
                <a:lnTo>
                  <a:pt x="590" y="422"/>
                </a:lnTo>
                <a:lnTo>
                  <a:pt x="591" y="412"/>
                </a:lnTo>
                <a:lnTo>
                  <a:pt x="591" y="400"/>
                </a:lnTo>
                <a:lnTo>
                  <a:pt x="605" y="400"/>
                </a:lnTo>
                <a:lnTo>
                  <a:pt x="605" y="40"/>
                </a:lnTo>
                <a:lnTo>
                  <a:pt x="53" y="40"/>
                </a:lnTo>
                <a:lnTo>
                  <a:pt x="53" y="400"/>
                </a:lnTo>
                <a:lnTo>
                  <a:pt x="252" y="400"/>
                </a:lnTo>
                <a:lnTo>
                  <a:pt x="267" y="418"/>
                </a:lnTo>
                <a:lnTo>
                  <a:pt x="276" y="431"/>
                </a:lnTo>
                <a:lnTo>
                  <a:pt x="285" y="445"/>
                </a:lnTo>
                <a:lnTo>
                  <a:pt x="42" y="445"/>
                </a:lnTo>
                <a:lnTo>
                  <a:pt x="33" y="444"/>
                </a:lnTo>
                <a:lnTo>
                  <a:pt x="25" y="441"/>
                </a:lnTo>
                <a:lnTo>
                  <a:pt x="19" y="438"/>
                </a:lnTo>
                <a:lnTo>
                  <a:pt x="12" y="433"/>
                </a:lnTo>
                <a:lnTo>
                  <a:pt x="8" y="426"/>
                </a:lnTo>
                <a:lnTo>
                  <a:pt x="4" y="420"/>
                </a:lnTo>
                <a:lnTo>
                  <a:pt x="2" y="412"/>
                </a:lnTo>
                <a:lnTo>
                  <a:pt x="0" y="404"/>
                </a:lnTo>
                <a:lnTo>
                  <a:pt x="0" y="41"/>
                </a:lnTo>
                <a:lnTo>
                  <a:pt x="2" y="33"/>
                </a:lnTo>
                <a:lnTo>
                  <a:pt x="4" y="26"/>
                </a:lnTo>
                <a:lnTo>
                  <a:pt x="8" y="19"/>
                </a:lnTo>
                <a:lnTo>
                  <a:pt x="12" y="13"/>
                </a:lnTo>
                <a:lnTo>
                  <a:pt x="19" y="7"/>
                </a:lnTo>
                <a:lnTo>
                  <a:pt x="25" y="3"/>
                </a:lnTo>
                <a:lnTo>
                  <a:pt x="33" y="1"/>
                </a:lnTo>
                <a:lnTo>
                  <a:pt x="42" y="0"/>
                </a:lnTo>
                <a:lnTo>
                  <a:pt x="42" y="0"/>
                </a:lnTo>
                <a:close/>
              </a:path>
            </a:pathLst>
          </a:custGeom>
          <a:solidFill>
            <a:schemeClr val="bg1"/>
          </a:solidFill>
          <a:ln>
            <a:noFill/>
          </a:ln>
        </p:spPr>
        <p:txBody>
          <a:bodyPr vert="horz" wrap="square" lIns="121920" tIns="60960" rIns="121920" bIns="60960" numCol="1" anchor="t" anchorCtr="0" compatLnSpc="1"/>
          <a:lstStyle/>
          <a:p>
            <a:endParaRPr lang="zh-CN" altLang="en-US" sz="2400"/>
          </a:p>
        </p:txBody>
      </p:sp>
      <p:sp>
        <p:nvSpPr>
          <p:cNvPr id="102" name="Freeform 380"/>
          <p:cNvSpPr/>
          <p:nvPr>
            <p:custDataLst>
              <p:tags r:id="rId9"/>
            </p:custDataLst>
          </p:nvPr>
        </p:nvSpPr>
        <p:spPr bwMode="auto">
          <a:xfrm>
            <a:off x="6475560" y="4865175"/>
            <a:ext cx="462984" cy="439115"/>
          </a:xfrm>
          <a:custGeom>
            <a:avLst/>
            <a:gdLst>
              <a:gd name="T0" fmla="*/ 290 w 580"/>
              <a:gd name="T1" fmla="*/ 0 h 548"/>
              <a:gd name="T2" fmla="*/ 281 w 580"/>
              <a:gd name="T3" fmla="*/ 2 h 548"/>
              <a:gd name="T4" fmla="*/ 274 w 580"/>
              <a:gd name="T5" fmla="*/ 4 h 548"/>
              <a:gd name="T6" fmla="*/ 267 w 580"/>
              <a:gd name="T7" fmla="*/ 8 h 548"/>
              <a:gd name="T8" fmla="*/ 261 w 580"/>
              <a:gd name="T9" fmla="*/ 11 h 548"/>
              <a:gd name="T10" fmla="*/ 256 w 580"/>
              <a:gd name="T11" fmla="*/ 16 h 548"/>
              <a:gd name="T12" fmla="*/ 251 w 580"/>
              <a:gd name="T13" fmla="*/ 21 h 548"/>
              <a:gd name="T14" fmla="*/ 246 w 580"/>
              <a:gd name="T15" fmla="*/ 27 h 548"/>
              <a:gd name="T16" fmla="*/ 243 w 580"/>
              <a:gd name="T17" fmla="*/ 33 h 548"/>
              <a:gd name="T18" fmla="*/ 236 w 580"/>
              <a:gd name="T19" fmla="*/ 44 h 548"/>
              <a:gd name="T20" fmla="*/ 231 w 580"/>
              <a:gd name="T21" fmla="*/ 58 h 548"/>
              <a:gd name="T22" fmla="*/ 227 w 580"/>
              <a:gd name="T23" fmla="*/ 74 h 548"/>
              <a:gd name="T24" fmla="*/ 225 w 580"/>
              <a:gd name="T25" fmla="*/ 89 h 548"/>
              <a:gd name="T26" fmla="*/ 224 w 580"/>
              <a:gd name="T27" fmla="*/ 105 h 548"/>
              <a:gd name="T28" fmla="*/ 224 w 580"/>
              <a:gd name="T29" fmla="*/ 122 h 548"/>
              <a:gd name="T30" fmla="*/ 225 w 580"/>
              <a:gd name="T31" fmla="*/ 138 h 548"/>
              <a:gd name="T32" fmla="*/ 226 w 580"/>
              <a:gd name="T33" fmla="*/ 155 h 548"/>
              <a:gd name="T34" fmla="*/ 229 w 580"/>
              <a:gd name="T35" fmla="*/ 186 h 548"/>
              <a:gd name="T36" fmla="*/ 231 w 580"/>
              <a:gd name="T37" fmla="*/ 213 h 548"/>
              <a:gd name="T38" fmla="*/ 0 w 580"/>
              <a:gd name="T39" fmla="*/ 351 h 548"/>
              <a:gd name="T40" fmla="*/ 22 w 580"/>
              <a:gd name="T41" fmla="*/ 398 h 548"/>
              <a:gd name="T42" fmla="*/ 240 w 580"/>
              <a:gd name="T43" fmla="*/ 361 h 548"/>
              <a:gd name="T44" fmla="*/ 246 w 580"/>
              <a:gd name="T45" fmla="*/ 457 h 548"/>
              <a:gd name="T46" fmla="*/ 159 w 580"/>
              <a:gd name="T47" fmla="*/ 490 h 548"/>
              <a:gd name="T48" fmla="*/ 169 w 580"/>
              <a:gd name="T49" fmla="*/ 541 h 548"/>
              <a:gd name="T50" fmla="*/ 251 w 580"/>
              <a:gd name="T51" fmla="*/ 534 h 548"/>
              <a:gd name="T52" fmla="*/ 252 w 580"/>
              <a:gd name="T53" fmla="*/ 548 h 548"/>
              <a:gd name="T54" fmla="*/ 261 w 580"/>
              <a:gd name="T55" fmla="*/ 548 h 548"/>
              <a:gd name="T56" fmla="*/ 271 w 580"/>
              <a:gd name="T57" fmla="*/ 548 h 548"/>
              <a:gd name="T58" fmla="*/ 280 w 580"/>
              <a:gd name="T59" fmla="*/ 548 h 548"/>
              <a:gd name="T60" fmla="*/ 290 w 580"/>
              <a:gd name="T61" fmla="*/ 548 h 548"/>
              <a:gd name="T62" fmla="*/ 299 w 580"/>
              <a:gd name="T63" fmla="*/ 548 h 548"/>
              <a:gd name="T64" fmla="*/ 310 w 580"/>
              <a:gd name="T65" fmla="*/ 548 h 548"/>
              <a:gd name="T66" fmla="*/ 319 w 580"/>
              <a:gd name="T67" fmla="*/ 548 h 548"/>
              <a:gd name="T68" fmla="*/ 328 w 580"/>
              <a:gd name="T69" fmla="*/ 548 h 548"/>
              <a:gd name="T70" fmla="*/ 330 w 580"/>
              <a:gd name="T71" fmla="*/ 534 h 548"/>
              <a:gd name="T72" fmla="*/ 412 w 580"/>
              <a:gd name="T73" fmla="*/ 541 h 548"/>
              <a:gd name="T74" fmla="*/ 421 w 580"/>
              <a:gd name="T75" fmla="*/ 490 h 548"/>
              <a:gd name="T76" fmla="*/ 334 w 580"/>
              <a:gd name="T77" fmla="*/ 457 h 548"/>
              <a:gd name="T78" fmla="*/ 340 w 580"/>
              <a:gd name="T79" fmla="*/ 361 h 548"/>
              <a:gd name="T80" fmla="*/ 557 w 580"/>
              <a:gd name="T81" fmla="*/ 398 h 548"/>
              <a:gd name="T82" fmla="*/ 580 w 580"/>
              <a:gd name="T83" fmla="*/ 351 h 548"/>
              <a:gd name="T84" fmla="*/ 349 w 580"/>
              <a:gd name="T85" fmla="*/ 213 h 548"/>
              <a:gd name="T86" fmla="*/ 352 w 580"/>
              <a:gd name="T87" fmla="*/ 186 h 548"/>
              <a:gd name="T88" fmla="*/ 354 w 580"/>
              <a:gd name="T89" fmla="*/ 155 h 548"/>
              <a:gd name="T90" fmla="*/ 355 w 580"/>
              <a:gd name="T91" fmla="*/ 138 h 548"/>
              <a:gd name="T92" fmla="*/ 355 w 580"/>
              <a:gd name="T93" fmla="*/ 122 h 548"/>
              <a:gd name="T94" fmla="*/ 355 w 580"/>
              <a:gd name="T95" fmla="*/ 105 h 548"/>
              <a:gd name="T96" fmla="*/ 354 w 580"/>
              <a:gd name="T97" fmla="*/ 89 h 548"/>
              <a:gd name="T98" fmla="*/ 353 w 580"/>
              <a:gd name="T99" fmla="*/ 74 h 548"/>
              <a:gd name="T100" fmla="*/ 349 w 580"/>
              <a:gd name="T101" fmla="*/ 58 h 548"/>
              <a:gd name="T102" fmla="*/ 344 w 580"/>
              <a:gd name="T103" fmla="*/ 44 h 548"/>
              <a:gd name="T104" fmla="*/ 338 w 580"/>
              <a:gd name="T105" fmla="*/ 33 h 548"/>
              <a:gd name="T106" fmla="*/ 333 w 580"/>
              <a:gd name="T107" fmla="*/ 27 h 548"/>
              <a:gd name="T108" fmla="*/ 330 w 580"/>
              <a:gd name="T109" fmla="*/ 21 h 548"/>
              <a:gd name="T110" fmla="*/ 324 w 580"/>
              <a:gd name="T111" fmla="*/ 16 h 548"/>
              <a:gd name="T112" fmla="*/ 319 w 580"/>
              <a:gd name="T113" fmla="*/ 11 h 548"/>
              <a:gd name="T114" fmla="*/ 312 w 580"/>
              <a:gd name="T115" fmla="*/ 8 h 548"/>
              <a:gd name="T116" fmla="*/ 306 w 580"/>
              <a:gd name="T117" fmla="*/ 4 h 548"/>
              <a:gd name="T118" fmla="*/ 298 w 580"/>
              <a:gd name="T119" fmla="*/ 2 h 548"/>
              <a:gd name="T120" fmla="*/ 290 w 580"/>
              <a:gd name="T121" fmla="*/ 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0" h="548">
                <a:moveTo>
                  <a:pt x="290" y="0"/>
                </a:moveTo>
                <a:lnTo>
                  <a:pt x="281" y="2"/>
                </a:lnTo>
                <a:lnTo>
                  <a:pt x="274" y="4"/>
                </a:lnTo>
                <a:lnTo>
                  <a:pt x="267" y="8"/>
                </a:lnTo>
                <a:lnTo>
                  <a:pt x="261" y="11"/>
                </a:lnTo>
                <a:lnTo>
                  <a:pt x="256" y="16"/>
                </a:lnTo>
                <a:lnTo>
                  <a:pt x="251" y="21"/>
                </a:lnTo>
                <a:lnTo>
                  <a:pt x="246" y="27"/>
                </a:lnTo>
                <a:lnTo>
                  <a:pt x="243" y="33"/>
                </a:lnTo>
                <a:lnTo>
                  <a:pt x="236" y="44"/>
                </a:lnTo>
                <a:lnTo>
                  <a:pt x="231" y="58"/>
                </a:lnTo>
                <a:lnTo>
                  <a:pt x="227" y="74"/>
                </a:lnTo>
                <a:lnTo>
                  <a:pt x="225" y="89"/>
                </a:lnTo>
                <a:lnTo>
                  <a:pt x="224" y="105"/>
                </a:lnTo>
                <a:lnTo>
                  <a:pt x="224" y="122"/>
                </a:lnTo>
                <a:lnTo>
                  <a:pt x="225" y="138"/>
                </a:lnTo>
                <a:lnTo>
                  <a:pt x="226" y="155"/>
                </a:lnTo>
                <a:lnTo>
                  <a:pt x="229" y="186"/>
                </a:lnTo>
                <a:lnTo>
                  <a:pt x="231" y="213"/>
                </a:lnTo>
                <a:lnTo>
                  <a:pt x="0" y="351"/>
                </a:lnTo>
                <a:lnTo>
                  <a:pt x="22" y="398"/>
                </a:lnTo>
                <a:lnTo>
                  <a:pt x="240" y="361"/>
                </a:lnTo>
                <a:lnTo>
                  <a:pt x="246" y="457"/>
                </a:lnTo>
                <a:lnTo>
                  <a:pt x="159" y="490"/>
                </a:lnTo>
                <a:lnTo>
                  <a:pt x="169" y="541"/>
                </a:lnTo>
                <a:lnTo>
                  <a:pt x="251" y="534"/>
                </a:lnTo>
                <a:lnTo>
                  <a:pt x="252" y="548"/>
                </a:lnTo>
                <a:lnTo>
                  <a:pt x="261" y="548"/>
                </a:lnTo>
                <a:lnTo>
                  <a:pt x="271" y="548"/>
                </a:lnTo>
                <a:lnTo>
                  <a:pt x="280" y="548"/>
                </a:lnTo>
                <a:lnTo>
                  <a:pt x="290" y="548"/>
                </a:lnTo>
                <a:lnTo>
                  <a:pt x="299" y="548"/>
                </a:lnTo>
                <a:lnTo>
                  <a:pt x="310" y="548"/>
                </a:lnTo>
                <a:lnTo>
                  <a:pt x="319" y="548"/>
                </a:lnTo>
                <a:lnTo>
                  <a:pt x="328" y="548"/>
                </a:lnTo>
                <a:lnTo>
                  <a:pt x="330" y="534"/>
                </a:lnTo>
                <a:lnTo>
                  <a:pt x="412" y="541"/>
                </a:lnTo>
                <a:lnTo>
                  <a:pt x="421" y="490"/>
                </a:lnTo>
                <a:lnTo>
                  <a:pt x="334" y="457"/>
                </a:lnTo>
                <a:lnTo>
                  <a:pt x="340" y="361"/>
                </a:lnTo>
                <a:lnTo>
                  <a:pt x="557" y="398"/>
                </a:lnTo>
                <a:lnTo>
                  <a:pt x="580" y="351"/>
                </a:lnTo>
                <a:lnTo>
                  <a:pt x="349" y="213"/>
                </a:lnTo>
                <a:lnTo>
                  <a:pt x="352" y="186"/>
                </a:lnTo>
                <a:lnTo>
                  <a:pt x="354" y="155"/>
                </a:lnTo>
                <a:lnTo>
                  <a:pt x="355" y="138"/>
                </a:lnTo>
                <a:lnTo>
                  <a:pt x="355" y="122"/>
                </a:lnTo>
                <a:lnTo>
                  <a:pt x="355" y="105"/>
                </a:lnTo>
                <a:lnTo>
                  <a:pt x="354" y="89"/>
                </a:lnTo>
                <a:lnTo>
                  <a:pt x="353" y="74"/>
                </a:lnTo>
                <a:lnTo>
                  <a:pt x="349" y="58"/>
                </a:lnTo>
                <a:lnTo>
                  <a:pt x="344" y="44"/>
                </a:lnTo>
                <a:lnTo>
                  <a:pt x="338" y="33"/>
                </a:lnTo>
                <a:lnTo>
                  <a:pt x="333" y="27"/>
                </a:lnTo>
                <a:lnTo>
                  <a:pt x="330" y="21"/>
                </a:lnTo>
                <a:lnTo>
                  <a:pt x="324" y="16"/>
                </a:lnTo>
                <a:lnTo>
                  <a:pt x="319" y="11"/>
                </a:lnTo>
                <a:lnTo>
                  <a:pt x="312" y="8"/>
                </a:lnTo>
                <a:lnTo>
                  <a:pt x="306" y="4"/>
                </a:lnTo>
                <a:lnTo>
                  <a:pt x="298" y="2"/>
                </a:lnTo>
                <a:lnTo>
                  <a:pt x="290"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4" name="Freeform 142"/>
          <p:cNvSpPr>
            <a:spLocks noEditPoints="1"/>
          </p:cNvSpPr>
          <p:nvPr>
            <p:custDataLst>
              <p:tags r:id="rId10"/>
            </p:custDataLst>
          </p:nvPr>
        </p:nvSpPr>
        <p:spPr bwMode="auto">
          <a:xfrm>
            <a:off x="7023277" y="3814255"/>
            <a:ext cx="600382" cy="419622"/>
          </a:xfrm>
          <a:custGeom>
            <a:avLst/>
            <a:gdLst>
              <a:gd name="T0" fmla="*/ 178 w 197"/>
              <a:gd name="T1" fmla="*/ 53 h 137"/>
              <a:gd name="T2" fmla="*/ 133 w 197"/>
              <a:gd name="T3" fmla="*/ 5 h 137"/>
              <a:gd name="T4" fmla="*/ 98 w 197"/>
              <a:gd name="T5" fmla="*/ 14 h 137"/>
              <a:gd name="T6" fmla="*/ 68 w 197"/>
              <a:gd name="T7" fmla="*/ 5 h 137"/>
              <a:gd name="T8" fmla="*/ 21 w 197"/>
              <a:gd name="T9" fmla="*/ 42 h 137"/>
              <a:gd name="T10" fmla="*/ 19 w 197"/>
              <a:gd name="T11" fmla="*/ 124 h 137"/>
              <a:gd name="T12" fmla="*/ 71 w 197"/>
              <a:gd name="T13" fmla="*/ 96 h 137"/>
              <a:gd name="T14" fmla="*/ 121 w 197"/>
              <a:gd name="T15" fmla="*/ 95 h 137"/>
              <a:gd name="T16" fmla="*/ 172 w 197"/>
              <a:gd name="T17" fmla="*/ 127 h 137"/>
              <a:gd name="T18" fmla="*/ 178 w 197"/>
              <a:gd name="T19" fmla="*/ 53 h 137"/>
              <a:gd name="T20" fmla="*/ 62 w 197"/>
              <a:gd name="T21" fmla="*/ 76 h 137"/>
              <a:gd name="T22" fmla="*/ 38 w 197"/>
              <a:gd name="T23" fmla="*/ 51 h 137"/>
              <a:gd name="T24" fmla="*/ 62 w 197"/>
              <a:gd name="T25" fmla="*/ 27 h 137"/>
              <a:gd name="T26" fmla="*/ 86 w 197"/>
              <a:gd name="T27" fmla="*/ 51 h 137"/>
              <a:gd name="T28" fmla="*/ 62 w 197"/>
              <a:gd name="T29" fmla="*/ 76 h 137"/>
              <a:gd name="T30" fmla="*/ 137 w 197"/>
              <a:gd name="T31" fmla="*/ 31 h 137"/>
              <a:gd name="T32" fmla="*/ 148 w 197"/>
              <a:gd name="T33" fmla="*/ 31 h 137"/>
              <a:gd name="T34" fmla="*/ 148 w 197"/>
              <a:gd name="T35" fmla="*/ 41 h 137"/>
              <a:gd name="T36" fmla="*/ 137 w 197"/>
              <a:gd name="T37" fmla="*/ 41 h 137"/>
              <a:gd name="T38" fmla="*/ 137 w 197"/>
              <a:gd name="T39" fmla="*/ 31 h 137"/>
              <a:gd name="T40" fmla="*/ 124 w 197"/>
              <a:gd name="T41" fmla="*/ 55 h 137"/>
              <a:gd name="T42" fmla="*/ 124 w 197"/>
              <a:gd name="T43" fmla="*/ 45 h 137"/>
              <a:gd name="T44" fmla="*/ 134 w 197"/>
              <a:gd name="T45" fmla="*/ 45 h 137"/>
              <a:gd name="T46" fmla="*/ 134 w 197"/>
              <a:gd name="T47" fmla="*/ 55 h 137"/>
              <a:gd name="T48" fmla="*/ 124 w 197"/>
              <a:gd name="T49" fmla="*/ 55 h 137"/>
              <a:gd name="T50" fmla="*/ 147 w 197"/>
              <a:gd name="T51" fmla="*/ 68 h 137"/>
              <a:gd name="T52" fmla="*/ 137 w 197"/>
              <a:gd name="T53" fmla="*/ 68 h 137"/>
              <a:gd name="T54" fmla="*/ 137 w 197"/>
              <a:gd name="T55" fmla="*/ 58 h 137"/>
              <a:gd name="T56" fmla="*/ 147 w 197"/>
              <a:gd name="T57" fmla="*/ 58 h 137"/>
              <a:gd name="T58" fmla="*/ 147 w 197"/>
              <a:gd name="T59" fmla="*/ 68 h 137"/>
              <a:gd name="T60" fmla="*/ 161 w 197"/>
              <a:gd name="T61" fmla="*/ 54 h 137"/>
              <a:gd name="T62" fmla="*/ 151 w 197"/>
              <a:gd name="T63" fmla="*/ 54 h 137"/>
              <a:gd name="T64" fmla="*/ 151 w 197"/>
              <a:gd name="T65" fmla="*/ 44 h 137"/>
              <a:gd name="T66" fmla="*/ 161 w 197"/>
              <a:gd name="T67" fmla="*/ 44 h 137"/>
              <a:gd name="T68" fmla="*/ 161 w 197"/>
              <a:gd name="T69" fmla="*/ 54 h 137"/>
              <a:gd name="T70" fmla="*/ 62 w 197"/>
              <a:gd name="T71" fmla="*/ 37 h 137"/>
              <a:gd name="T72" fmla="*/ 48 w 197"/>
              <a:gd name="T73" fmla="*/ 51 h 137"/>
              <a:gd name="T74" fmla="*/ 62 w 197"/>
              <a:gd name="T75" fmla="*/ 66 h 137"/>
              <a:gd name="T76" fmla="*/ 76 w 197"/>
              <a:gd name="T77" fmla="*/ 51 h 137"/>
              <a:gd name="T78" fmla="*/ 62 w 197"/>
              <a:gd name="T79" fmla="*/ 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7" h="137">
                <a:moveTo>
                  <a:pt x="178" y="53"/>
                </a:moveTo>
                <a:cubicBezTo>
                  <a:pt x="172" y="28"/>
                  <a:pt x="163" y="1"/>
                  <a:pt x="133" y="5"/>
                </a:cubicBezTo>
                <a:cubicBezTo>
                  <a:pt x="121" y="7"/>
                  <a:pt x="112" y="14"/>
                  <a:pt x="98" y="14"/>
                </a:cubicBezTo>
                <a:cubicBezTo>
                  <a:pt x="87" y="14"/>
                  <a:pt x="79" y="7"/>
                  <a:pt x="68" y="5"/>
                </a:cubicBezTo>
                <a:cubicBezTo>
                  <a:pt x="38" y="0"/>
                  <a:pt x="30" y="15"/>
                  <a:pt x="21" y="42"/>
                </a:cubicBezTo>
                <a:cubicBezTo>
                  <a:pt x="16" y="58"/>
                  <a:pt x="0" y="112"/>
                  <a:pt x="19" y="124"/>
                </a:cubicBezTo>
                <a:cubicBezTo>
                  <a:pt x="37" y="137"/>
                  <a:pt x="57" y="102"/>
                  <a:pt x="71" y="96"/>
                </a:cubicBezTo>
                <a:cubicBezTo>
                  <a:pt x="84" y="91"/>
                  <a:pt x="110" y="92"/>
                  <a:pt x="121" y="95"/>
                </a:cubicBezTo>
                <a:cubicBezTo>
                  <a:pt x="138" y="100"/>
                  <a:pt x="154" y="131"/>
                  <a:pt x="172" y="127"/>
                </a:cubicBezTo>
                <a:cubicBezTo>
                  <a:pt x="197" y="122"/>
                  <a:pt x="182" y="69"/>
                  <a:pt x="178" y="53"/>
                </a:cubicBezTo>
                <a:close/>
                <a:moveTo>
                  <a:pt x="62" y="76"/>
                </a:moveTo>
                <a:cubicBezTo>
                  <a:pt x="48" y="76"/>
                  <a:pt x="38" y="65"/>
                  <a:pt x="38" y="51"/>
                </a:cubicBezTo>
                <a:cubicBezTo>
                  <a:pt x="38" y="38"/>
                  <a:pt x="48" y="27"/>
                  <a:pt x="62" y="27"/>
                </a:cubicBezTo>
                <a:cubicBezTo>
                  <a:pt x="75" y="27"/>
                  <a:pt x="86" y="38"/>
                  <a:pt x="86" y="51"/>
                </a:cubicBezTo>
                <a:cubicBezTo>
                  <a:pt x="86" y="65"/>
                  <a:pt x="75" y="76"/>
                  <a:pt x="62" y="76"/>
                </a:cubicBezTo>
                <a:close/>
                <a:moveTo>
                  <a:pt x="137" y="31"/>
                </a:moveTo>
                <a:cubicBezTo>
                  <a:pt x="140" y="28"/>
                  <a:pt x="145" y="28"/>
                  <a:pt x="148" y="31"/>
                </a:cubicBezTo>
                <a:cubicBezTo>
                  <a:pt x="150" y="34"/>
                  <a:pt x="150" y="39"/>
                  <a:pt x="148" y="41"/>
                </a:cubicBezTo>
                <a:cubicBezTo>
                  <a:pt x="145" y="44"/>
                  <a:pt x="140" y="44"/>
                  <a:pt x="137" y="41"/>
                </a:cubicBezTo>
                <a:cubicBezTo>
                  <a:pt x="135" y="39"/>
                  <a:pt x="135" y="34"/>
                  <a:pt x="137" y="31"/>
                </a:cubicBezTo>
                <a:close/>
                <a:moveTo>
                  <a:pt x="124" y="55"/>
                </a:moveTo>
                <a:cubicBezTo>
                  <a:pt x="121" y="52"/>
                  <a:pt x="121" y="48"/>
                  <a:pt x="124" y="45"/>
                </a:cubicBezTo>
                <a:cubicBezTo>
                  <a:pt x="127" y="42"/>
                  <a:pt x="131" y="42"/>
                  <a:pt x="134" y="45"/>
                </a:cubicBezTo>
                <a:cubicBezTo>
                  <a:pt x="137" y="48"/>
                  <a:pt x="137" y="52"/>
                  <a:pt x="134" y="55"/>
                </a:cubicBezTo>
                <a:cubicBezTo>
                  <a:pt x="131" y="58"/>
                  <a:pt x="127" y="58"/>
                  <a:pt x="124" y="55"/>
                </a:cubicBezTo>
                <a:close/>
                <a:moveTo>
                  <a:pt x="147" y="68"/>
                </a:moveTo>
                <a:cubicBezTo>
                  <a:pt x="144" y="71"/>
                  <a:pt x="140" y="71"/>
                  <a:pt x="137" y="68"/>
                </a:cubicBezTo>
                <a:cubicBezTo>
                  <a:pt x="134" y="65"/>
                  <a:pt x="134" y="61"/>
                  <a:pt x="137" y="58"/>
                </a:cubicBezTo>
                <a:cubicBezTo>
                  <a:pt x="140" y="55"/>
                  <a:pt x="144" y="55"/>
                  <a:pt x="147" y="58"/>
                </a:cubicBezTo>
                <a:cubicBezTo>
                  <a:pt x="150" y="61"/>
                  <a:pt x="150" y="65"/>
                  <a:pt x="147" y="68"/>
                </a:cubicBezTo>
                <a:close/>
                <a:moveTo>
                  <a:pt x="161" y="54"/>
                </a:moveTo>
                <a:cubicBezTo>
                  <a:pt x="158" y="57"/>
                  <a:pt x="153" y="57"/>
                  <a:pt x="151" y="54"/>
                </a:cubicBezTo>
                <a:cubicBezTo>
                  <a:pt x="148" y="52"/>
                  <a:pt x="148" y="47"/>
                  <a:pt x="151" y="44"/>
                </a:cubicBezTo>
                <a:cubicBezTo>
                  <a:pt x="153" y="42"/>
                  <a:pt x="158" y="42"/>
                  <a:pt x="161" y="44"/>
                </a:cubicBezTo>
                <a:cubicBezTo>
                  <a:pt x="163" y="47"/>
                  <a:pt x="163" y="52"/>
                  <a:pt x="161" y="54"/>
                </a:cubicBezTo>
                <a:close/>
                <a:moveTo>
                  <a:pt x="62" y="37"/>
                </a:moveTo>
                <a:cubicBezTo>
                  <a:pt x="54" y="37"/>
                  <a:pt x="48" y="44"/>
                  <a:pt x="48" y="51"/>
                </a:cubicBezTo>
                <a:cubicBezTo>
                  <a:pt x="48" y="59"/>
                  <a:pt x="54" y="66"/>
                  <a:pt x="62" y="66"/>
                </a:cubicBezTo>
                <a:cubicBezTo>
                  <a:pt x="70" y="66"/>
                  <a:pt x="76" y="59"/>
                  <a:pt x="76" y="51"/>
                </a:cubicBezTo>
                <a:cubicBezTo>
                  <a:pt x="76" y="44"/>
                  <a:pt x="70" y="37"/>
                  <a:pt x="62" y="37"/>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1"/>
          <p:cNvSpPr>
            <a:spLocks noEditPoints="1"/>
          </p:cNvSpPr>
          <p:nvPr>
            <p:custDataLst>
              <p:tags r:id="rId11"/>
            </p:custDataLst>
          </p:nvPr>
        </p:nvSpPr>
        <p:spPr bwMode="auto">
          <a:xfrm>
            <a:off x="6582791" y="2771645"/>
            <a:ext cx="323850" cy="363538"/>
          </a:xfrm>
          <a:custGeom>
            <a:avLst/>
            <a:gdLst>
              <a:gd name="T0" fmla="*/ 76 w 137"/>
              <a:gd name="T1" fmla="*/ 153 h 153"/>
              <a:gd name="T2" fmla="*/ 0 w 137"/>
              <a:gd name="T3" fmla="*/ 77 h 153"/>
              <a:gd name="T4" fmla="*/ 76 w 137"/>
              <a:gd name="T5" fmla="*/ 0 h 153"/>
              <a:gd name="T6" fmla="*/ 134 w 137"/>
              <a:gd name="T7" fmla="*/ 27 h 153"/>
              <a:gd name="T8" fmla="*/ 137 w 137"/>
              <a:gd name="T9" fmla="*/ 30 h 153"/>
              <a:gd name="T10" fmla="*/ 91 w 137"/>
              <a:gd name="T11" fmla="*/ 77 h 153"/>
              <a:gd name="T12" fmla="*/ 137 w 137"/>
              <a:gd name="T13" fmla="*/ 123 h 153"/>
              <a:gd name="T14" fmla="*/ 134 w 137"/>
              <a:gd name="T15" fmla="*/ 126 h 153"/>
              <a:gd name="T16" fmla="*/ 76 w 137"/>
              <a:gd name="T17" fmla="*/ 153 h 153"/>
              <a:gd name="T18" fmla="*/ 76 w 137"/>
              <a:gd name="T19" fmla="*/ 8 h 153"/>
              <a:gd name="T20" fmla="*/ 8 w 137"/>
              <a:gd name="T21" fmla="*/ 77 h 153"/>
              <a:gd name="T22" fmla="*/ 76 w 137"/>
              <a:gd name="T23" fmla="*/ 145 h 153"/>
              <a:gd name="T24" fmla="*/ 126 w 137"/>
              <a:gd name="T25" fmla="*/ 124 h 153"/>
              <a:gd name="T26" fmla="*/ 80 w 137"/>
              <a:gd name="T27" fmla="*/ 77 h 153"/>
              <a:gd name="T28" fmla="*/ 126 w 137"/>
              <a:gd name="T29" fmla="*/ 29 h 153"/>
              <a:gd name="T30" fmla="*/ 76 w 137"/>
              <a:gd name="T31" fmla="*/ 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153">
                <a:moveTo>
                  <a:pt x="76" y="153"/>
                </a:moveTo>
                <a:cubicBezTo>
                  <a:pt x="34" y="153"/>
                  <a:pt x="0" y="119"/>
                  <a:pt x="0" y="77"/>
                </a:cubicBezTo>
                <a:cubicBezTo>
                  <a:pt x="0" y="34"/>
                  <a:pt x="34" y="0"/>
                  <a:pt x="76" y="0"/>
                </a:cubicBezTo>
                <a:cubicBezTo>
                  <a:pt x="99" y="0"/>
                  <a:pt x="120" y="10"/>
                  <a:pt x="134" y="27"/>
                </a:cubicBezTo>
                <a:cubicBezTo>
                  <a:pt x="137" y="30"/>
                  <a:pt x="137" y="30"/>
                  <a:pt x="137" y="30"/>
                </a:cubicBezTo>
                <a:cubicBezTo>
                  <a:pt x="91" y="77"/>
                  <a:pt x="91" y="77"/>
                  <a:pt x="91" y="77"/>
                </a:cubicBezTo>
                <a:cubicBezTo>
                  <a:pt x="137" y="123"/>
                  <a:pt x="137" y="123"/>
                  <a:pt x="137" y="123"/>
                </a:cubicBezTo>
                <a:cubicBezTo>
                  <a:pt x="134" y="126"/>
                  <a:pt x="134" y="126"/>
                  <a:pt x="134" y="126"/>
                </a:cubicBezTo>
                <a:cubicBezTo>
                  <a:pt x="120" y="143"/>
                  <a:pt x="99" y="153"/>
                  <a:pt x="76" y="153"/>
                </a:cubicBezTo>
                <a:close/>
                <a:moveTo>
                  <a:pt x="76" y="8"/>
                </a:moveTo>
                <a:cubicBezTo>
                  <a:pt x="39" y="8"/>
                  <a:pt x="8" y="39"/>
                  <a:pt x="8" y="77"/>
                </a:cubicBezTo>
                <a:cubicBezTo>
                  <a:pt x="8" y="114"/>
                  <a:pt x="39" y="145"/>
                  <a:pt x="76" y="145"/>
                </a:cubicBezTo>
                <a:cubicBezTo>
                  <a:pt x="95" y="145"/>
                  <a:pt x="113" y="137"/>
                  <a:pt x="126" y="124"/>
                </a:cubicBezTo>
                <a:cubicBezTo>
                  <a:pt x="80" y="77"/>
                  <a:pt x="80" y="77"/>
                  <a:pt x="80" y="77"/>
                </a:cubicBezTo>
                <a:cubicBezTo>
                  <a:pt x="126" y="29"/>
                  <a:pt x="126" y="29"/>
                  <a:pt x="126" y="29"/>
                </a:cubicBezTo>
                <a:cubicBezTo>
                  <a:pt x="113" y="16"/>
                  <a:pt x="95" y="8"/>
                  <a:pt x="76" y="8"/>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rgbClr val="EA5E66"/>
              </a:solidFill>
            </a:endParaRPr>
          </a:p>
        </p:txBody>
      </p:sp>
      <p:sp>
        <p:nvSpPr>
          <p:cNvPr id="107" name="Freeform 327"/>
          <p:cNvSpPr>
            <a:spLocks noEditPoints="1"/>
          </p:cNvSpPr>
          <p:nvPr>
            <p:custDataLst>
              <p:tags r:id="rId12"/>
            </p:custDataLst>
          </p:nvPr>
        </p:nvSpPr>
        <p:spPr bwMode="auto">
          <a:xfrm>
            <a:off x="6496612" y="2738390"/>
            <a:ext cx="496208" cy="430047"/>
          </a:xfrm>
          <a:custGeom>
            <a:avLst/>
            <a:gdLst>
              <a:gd name="T0" fmla="*/ 489 w 540"/>
              <a:gd name="T1" fmla="*/ 297 h 463"/>
              <a:gd name="T2" fmla="*/ 127 w 540"/>
              <a:gd name="T3" fmla="*/ 91 h 463"/>
              <a:gd name="T4" fmla="*/ 120 w 540"/>
              <a:gd name="T5" fmla="*/ 129 h 463"/>
              <a:gd name="T6" fmla="*/ 140 w 540"/>
              <a:gd name="T7" fmla="*/ 149 h 463"/>
              <a:gd name="T8" fmla="*/ 185 w 540"/>
              <a:gd name="T9" fmla="*/ 149 h 463"/>
              <a:gd name="T10" fmla="*/ 208 w 540"/>
              <a:gd name="T11" fmla="*/ 129 h 463"/>
              <a:gd name="T12" fmla="*/ 210 w 540"/>
              <a:gd name="T13" fmla="*/ 91 h 463"/>
              <a:gd name="T14" fmla="*/ 190 w 540"/>
              <a:gd name="T15" fmla="*/ 74 h 463"/>
              <a:gd name="T16" fmla="*/ 149 w 540"/>
              <a:gd name="T17" fmla="*/ 74 h 463"/>
              <a:gd name="T18" fmla="*/ 228 w 540"/>
              <a:gd name="T19" fmla="*/ 74 h 463"/>
              <a:gd name="T20" fmla="*/ 226 w 540"/>
              <a:gd name="T21" fmla="*/ 110 h 463"/>
              <a:gd name="T22" fmla="*/ 225 w 540"/>
              <a:gd name="T23" fmla="*/ 149 h 463"/>
              <a:gd name="T24" fmla="*/ 269 w 540"/>
              <a:gd name="T25" fmla="*/ 149 h 463"/>
              <a:gd name="T26" fmla="*/ 314 w 540"/>
              <a:gd name="T27" fmla="*/ 149 h 463"/>
              <a:gd name="T28" fmla="*/ 311 w 540"/>
              <a:gd name="T29" fmla="*/ 110 h 463"/>
              <a:gd name="T30" fmla="*/ 310 w 540"/>
              <a:gd name="T31" fmla="*/ 74 h 463"/>
              <a:gd name="T32" fmla="*/ 269 w 540"/>
              <a:gd name="T33" fmla="*/ 74 h 463"/>
              <a:gd name="T34" fmla="*/ 228 w 540"/>
              <a:gd name="T35" fmla="*/ 74 h 463"/>
              <a:gd name="T36" fmla="*/ 111 w 540"/>
              <a:gd name="T37" fmla="*/ 193 h 463"/>
              <a:gd name="T38" fmla="*/ 102 w 540"/>
              <a:gd name="T39" fmla="*/ 240 h 463"/>
              <a:gd name="T40" fmla="*/ 124 w 540"/>
              <a:gd name="T41" fmla="*/ 265 h 463"/>
              <a:gd name="T42" fmla="*/ 174 w 540"/>
              <a:gd name="T43" fmla="*/ 265 h 463"/>
              <a:gd name="T44" fmla="*/ 201 w 540"/>
              <a:gd name="T45" fmla="*/ 240 h 463"/>
              <a:gd name="T46" fmla="*/ 205 w 540"/>
              <a:gd name="T47" fmla="*/ 193 h 463"/>
              <a:gd name="T48" fmla="*/ 182 w 540"/>
              <a:gd name="T49" fmla="*/ 171 h 463"/>
              <a:gd name="T50" fmla="*/ 136 w 540"/>
              <a:gd name="T51" fmla="*/ 171 h 463"/>
              <a:gd name="T52" fmla="*/ 223 w 540"/>
              <a:gd name="T53" fmla="*/ 171 h 463"/>
              <a:gd name="T54" fmla="*/ 221 w 540"/>
              <a:gd name="T55" fmla="*/ 216 h 463"/>
              <a:gd name="T56" fmla="*/ 220 w 540"/>
              <a:gd name="T57" fmla="*/ 265 h 463"/>
              <a:gd name="T58" fmla="*/ 270 w 540"/>
              <a:gd name="T59" fmla="*/ 265 h 463"/>
              <a:gd name="T60" fmla="*/ 321 w 540"/>
              <a:gd name="T61" fmla="*/ 265 h 463"/>
              <a:gd name="T62" fmla="*/ 317 w 540"/>
              <a:gd name="T63" fmla="*/ 216 h 463"/>
              <a:gd name="T64" fmla="*/ 315 w 540"/>
              <a:gd name="T65" fmla="*/ 171 h 463"/>
              <a:gd name="T66" fmla="*/ 269 w 540"/>
              <a:gd name="T67" fmla="*/ 171 h 463"/>
              <a:gd name="T68" fmla="*/ 223 w 540"/>
              <a:gd name="T69" fmla="*/ 171 h 463"/>
              <a:gd name="T70" fmla="*/ 335 w 540"/>
              <a:gd name="T71" fmla="*/ 193 h 463"/>
              <a:gd name="T72" fmla="*/ 338 w 540"/>
              <a:gd name="T73" fmla="*/ 240 h 463"/>
              <a:gd name="T74" fmla="*/ 365 w 540"/>
              <a:gd name="T75" fmla="*/ 265 h 463"/>
              <a:gd name="T76" fmla="*/ 416 w 540"/>
              <a:gd name="T77" fmla="*/ 265 h 463"/>
              <a:gd name="T78" fmla="*/ 437 w 540"/>
              <a:gd name="T79" fmla="*/ 240 h 463"/>
              <a:gd name="T80" fmla="*/ 429 w 540"/>
              <a:gd name="T81" fmla="*/ 193 h 463"/>
              <a:gd name="T82" fmla="*/ 402 w 540"/>
              <a:gd name="T83" fmla="*/ 171 h 463"/>
              <a:gd name="T84" fmla="*/ 356 w 540"/>
              <a:gd name="T85" fmla="*/ 171 h 463"/>
              <a:gd name="T86" fmla="*/ 325 w 540"/>
              <a:gd name="T87" fmla="*/ 74 h 463"/>
              <a:gd name="T88" fmla="*/ 328 w 540"/>
              <a:gd name="T89" fmla="*/ 110 h 463"/>
              <a:gd name="T90" fmla="*/ 331 w 540"/>
              <a:gd name="T91" fmla="*/ 149 h 463"/>
              <a:gd name="T92" fmla="*/ 376 w 540"/>
              <a:gd name="T93" fmla="*/ 149 h 463"/>
              <a:gd name="T94" fmla="*/ 421 w 540"/>
              <a:gd name="T95" fmla="*/ 149 h 463"/>
              <a:gd name="T96" fmla="*/ 415 w 540"/>
              <a:gd name="T97" fmla="*/ 110 h 463"/>
              <a:gd name="T98" fmla="*/ 408 w 540"/>
              <a:gd name="T99" fmla="*/ 74 h 463"/>
              <a:gd name="T100" fmla="*/ 367 w 540"/>
              <a:gd name="T101" fmla="*/ 74 h 463"/>
              <a:gd name="T102" fmla="*/ 325 w 540"/>
              <a:gd name="T103" fmla="*/ 74 h 463"/>
              <a:gd name="T104" fmla="*/ 472 w 540"/>
              <a:gd name="T105" fmla="*/ 0 h 463"/>
              <a:gd name="T106" fmla="*/ 318 w 540"/>
              <a:gd name="T107" fmla="*/ 381 h 463"/>
              <a:gd name="T108" fmla="*/ 156 w 540"/>
              <a:gd name="T109" fmla="*/ 463 h 463"/>
              <a:gd name="T110" fmla="*/ 24 w 540"/>
              <a:gd name="T111" fmla="*/ 381 h 463"/>
              <a:gd name="T112" fmla="*/ 79 w 540"/>
              <a:gd name="T113"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0" h="463">
                <a:moveTo>
                  <a:pt x="435" y="47"/>
                </a:moveTo>
                <a:lnTo>
                  <a:pt x="98" y="47"/>
                </a:lnTo>
                <a:lnTo>
                  <a:pt x="52" y="297"/>
                </a:lnTo>
                <a:lnTo>
                  <a:pt x="489" y="297"/>
                </a:lnTo>
                <a:lnTo>
                  <a:pt x="435" y="47"/>
                </a:lnTo>
                <a:close/>
                <a:moveTo>
                  <a:pt x="129" y="74"/>
                </a:moveTo>
                <a:lnTo>
                  <a:pt x="128" y="83"/>
                </a:lnTo>
                <a:lnTo>
                  <a:pt x="127" y="91"/>
                </a:lnTo>
                <a:lnTo>
                  <a:pt x="125" y="101"/>
                </a:lnTo>
                <a:lnTo>
                  <a:pt x="124" y="110"/>
                </a:lnTo>
                <a:lnTo>
                  <a:pt x="122" y="119"/>
                </a:lnTo>
                <a:lnTo>
                  <a:pt x="120" y="129"/>
                </a:lnTo>
                <a:lnTo>
                  <a:pt x="119" y="138"/>
                </a:lnTo>
                <a:lnTo>
                  <a:pt x="118" y="149"/>
                </a:lnTo>
                <a:lnTo>
                  <a:pt x="128" y="149"/>
                </a:lnTo>
                <a:lnTo>
                  <a:pt x="140" y="149"/>
                </a:lnTo>
                <a:lnTo>
                  <a:pt x="151" y="149"/>
                </a:lnTo>
                <a:lnTo>
                  <a:pt x="162" y="149"/>
                </a:lnTo>
                <a:lnTo>
                  <a:pt x="173" y="149"/>
                </a:lnTo>
                <a:lnTo>
                  <a:pt x="185" y="149"/>
                </a:lnTo>
                <a:lnTo>
                  <a:pt x="196" y="149"/>
                </a:lnTo>
                <a:lnTo>
                  <a:pt x="207" y="149"/>
                </a:lnTo>
                <a:lnTo>
                  <a:pt x="208" y="138"/>
                </a:lnTo>
                <a:lnTo>
                  <a:pt x="208" y="129"/>
                </a:lnTo>
                <a:lnTo>
                  <a:pt x="209" y="119"/>
                </a:lnTo>
                <a:lnTo>
                  <a:pt x="209" y="110"/>
                </a:lnTo>
                <a:lnTo>
                  <a:pt x="210" y="101"/>
                </a:lnTo>
                <a:lnTo>
                  <a:pt x="210" y="91"/>
                </a:lnTo>
                <a:lnTo>
                  <a:pt x="212" y="83"/>
                </a:lnTo>
                <a:lnTo>
                  <a:pt x="212" y="74"/>
                </a:lnTo>
                <a:lnTo>
                  <a:pt x="201" y="74"/>
                </a:lnTo>
                <a:lnTo>
                  <a:pt x="190" y="74"/>
                </a:lnTo>
                <a:lnTo>
                  <a:pt x="181" y="74"/>
                </a:lnTo>
                <a:lnTo>
                  <a:pt x="171" y="74"/>
                </a:lnTo>
                <a:lnTo>
                  <a:pt x="160" y="74"/>
                </a:lnTo>
                <a:lnTo>
                  <a:pt x="149" y="74"/>
                </a:lnTo>
                <a:lnTo>
                  <a:pt x="140" y="74"/>
                </a:lnTo>
                <a:lnTo>
                  <a:pt x="129" y="74"/>
                </a:lnTo>
                <a:lnTo>
                  <a:pt x="129" y="74"/>
                </a:lnTo>
                <a:close/>
                <a:moveTo>
                  <a:pt x="228" y="74"/>
                </a:moveTo>
                <a:lnTo>
                  <a:pt x="227" y="83"/>
                </a:lnTo>
                <a:lnTo>
                  <a:pt x="227" y="91"/>
                </a:lnTo>
                <a:lnTo>
                  <a:pt x="227" y="101"/>
                </a:lnTo>
                <a:lnTo>
                  <a:pt x="226" y="110"/>
                </a:lnTo>
                <a:lnTo>
                  <a:pt x="226" y="119"/>
                </a:lnTo>
                <a:lnTo>
                  <a:pt x="226" y="129"/>
                </a:lnTo>
                <a:lnTo>
                  <a:pt x="225" y="138"/>
                </a:lnTo>
                <a:lnTo>
                  <a:pt x="225" y="149"/>
                </a:lnTo>
                <a:lnTo>
                  <a:pt x="235" y="149"/>
                </a:lnTo>
                <a:lnTo>
                  <a:pt x="247" y="149"/>
                </a:lnTo>
                <a:lnTo>
                  <a:pt x="257" y="149"/>
                </a:lnTo>
                <a:lnTo>
                  <a:pt x="269" y="149"/>
                </a:lnTo>
                <a:lnTo>
                  <a:pt x="281" y="149"/>
                </a:lnTo>
                <a:lnTo>
                  <a:pt x="291" y="149"/>
                </a:lnTo>
                <a:lnTo>
                  <a:pt x="303" y="149"/>
                </a:lnTo>
                <a:lnTo>
                  <a:pt x="314" y="149"/>
                </a:lnTo>
                <a:lnTo>
                  <a:pt x="314" y="138"/>
                </a:lnTo>
                <a:lnTo>
                  <a:pt x="313" y="129"/>
                </a:lnTo>
                <a:lnTo>
                  <a:pt x="313" y="119"/>
                </a:lnTo>
                <a:lnTo>
                  <a:pt x="311" y="110"/>
                </a:lnTo>
                <a:lnTo>
                  <a:pt x="311" y="101"/>
                </a:lnTo>
                <a:lnTo>
                  <a:pt x="311" y="91"/>
                </a:lnTo>
                <a:lnTo>
                  <a:pt x="310" y="83"/>
                </a:lnTo>
                <a:lnTo>
                  <a:pt x="310" y="74"/>
                </a:lnTo>
                <a:lnTo>
                  <a:pt x="300" y="74"/>
                </a:lnTo>
                <a:lnTo>
                  <a:pt x="289" y="74"/>
                </a:lnTo>
                <a:lnTo>
                  <a:pt x="279" y="74"/>
                </a:lnTo>
                <a:lnTo>
                  <a:pt x="269" y="74"/>
                </a:lnTo>
                <a:lnTo>
                  <a:pt x="259" y="74"/>
                </a:lnTo>
                <a:lnTo>
                  <a:pt x="248" y="74"/>
                </a:lnTo>
                <a:lnTo>
                  <a:pt x="237" y="74"/>
                </a:lnTo>
                <a:lnTo>
                  <a:pt x="228" y="74"/>
                </a:lnTo>
                <a:lnTo>
                  <a:pt x="228" y="74"/>
                </a:lnTo>
                <a:close/>
                <a:moveTo>
                  <a:pt x="114" y="171"/>
                </a:moveTo>
                <a:lnTo>
                  <a:pt x="112" y="182"/>
                </a:lnTo>
                <a:lnTo>
                  <a:pt x="111" y="193"/>
                </a:lnTo>
                <a:lnTo>
                  <a:pt x="108" y="204"/>
                </a:lnTo>
                <a:lnTo>
                  <a:pt x="106" y="216"/>
                </a:lnTo>
                <a:lnTo>
                  <a:pt x="105" y="227"/>
                </a:lnTo>
                <a:lnTo>
                  <a:pt x="102" y="240"/>
                </a:lnTo>
                <a:lnTo>
                  <a:pt x="100" y="252"/>
                </a:lnTo>
                <a:lnTo>
                  <a:pt x="99" y="265"/>
                </a:lnTo>
                <a:lnTo>
                  <a:pt x="111" y="265"/>
                </a:lnTo>
                <a:lnTo>
                  <a:pt x="124" y="265"/>
                </a:lnTo>
                <a:lnTo>
                  <a:pt x="136" y="265"/>
                </a:lnTo>
                <a:lnTo>
                  <a:pt x="149" y="265"/>
                </a:lnTo>
                <a:lnTo>
                  <a:pt x="162" y="265"/>
                </a:lnTo>
                <a:lnTo>
                  <a:pt x="174" y="265"/>
                </a:lnTo>
                <a:lnTo>
                  <a:pt x="187" y="265"/>
                </a:lnTo>
                <a:lnTo>
                  <a:pt x="200" y="265"/>
                </a:lnTo>
                <a:lnTo>
                  <a:pt x="201" y="252"/>
                </a:lnTo>
                <a:lnTo>
                  <a:pt x="201" y="240"/>
                </a:lnTo>
                <a:lnTo>
                  <a:pt x="202" y="227"/>
                </a:lnTo>
                <a:lnTo>
                  <a:pt x="203" y="216"/>
                </a:lnTo>
                <a:lnTo>
                  <a:pt x="203" y="204"/>
                </a:lnTo>
                <a:lnTo>
                  <a:pt x="205" y="193"/>
                </a:lnTo>
                <a:lnTo>
                  <a:pt x="205" y="182"/>
                </a:lnTo>
                <a:lnTo>
                  <a:pt x="206" y="171"/>
                </a:lnTo>
                <a:lnTo>
                  <a:pt x="194" y="171"/>
                </a:lnTo>
                <a:lnTo>
                  <a:pt x="182" y="171"/>
                </a:lnTo>
                <a:lnTo>
                  <a:pt x="172" y="171"/>
                </a:lnTo>
                <a:lnTo>
                  <a:pt x="160" y="171"/>
                </a:lnTo>
                <a:lnTo>
                  <a:pt x="148" y="171"/>
                </a:lnTo>
                <a:lnTo>
                  <a:pt x="136" y="171"/>
                </a:lnTo>
                <a:lnTo>
                  <a:pt x="125" y="171"/>
                </a:lnTo>
                <a:lnTo>
                  <a:pt x="114" y="171"/>
                </a:lnTo>
                <a:lnTo>
                  <a:pt x="114" y="171"/>
                </a:lnTo>
                <a:close/>
                <a:moveTo>
                  <a:pt x="223" y="171"/>
                </a:moveTo>
                <a:lnTo>
                  <a:pt x="223" y="182"/>
                </a:lnTo>
                <a:lnTo>
                  <a:pt x="222" y="193"/>
                </a:lnTo>
                <a:lnTo>
                  <a:pt x="222" y="204"/>
                </a:lnTo>
                <a:lnTo>
                  <a:pt x="221" y="216"/>
                </a:lnTo>
                <a:lnTo>
                  <a:pt x="221" y="227"/>
                </a:lnTo>
                <a:lnTo>
                  <a:pt x="221" y="240"/>
                </a:lnTo>
                <a:lnTo>
                  <a:pt x="220" y="252"/>
                </a:lnTo>
                <a:lnTo>
                  <a:pt x="220" y="265"/>
                </a:lnTo>
                <a:lnTo>
                  <a:pt x="232" y="265"/>
                </a:lnTo>
                <a:lnTo>
                  <a:pt x="244" y="265"/>
                </a:lnTo>
                <a:lnTo>
                  <a:pt x="257" y="265"/>
                </a:lnTo>
                <a:lnTo>
                  <a:pt x="270" y="265"/>
                </a:lnTo>
                <a:lnTo>
                  <a:pt x="283" y="265"/>
                </a:lnTo>
                <a:lnTo>
                  <a:pt x="295" y="265"/>
                </a:lnTo>
                <a:lnTo>
                  <a:pt x="308" y="265"/>
                </a:lnTo>
                <a:lnTo>
                  <a:pt x="321" y="265"/>
                </a:lnTo>
                <a:lnTo>
                  <a:pt x="320" y="252"/>
                </a:lnTo>
                <a:lnTo>
                  <a:pt x="320" y="240"/>
                </a:lnTo>
                <a:lnTo>
                  <a:pt x="318" y="227"/>
                </a:lnTo>
                <a:lnTo>
                  <a:pt x="317" y="216"/>
                </a:lnTo>
                <a:lnTo>
                  <a:pt x="317" y="204"/>
                </a:lnTo>
                <a:lnTo>
                  <a:pt x="316" y="193"/>
                </a:lnTo>
                <a:lnTo>
                  <a:pt x="316" y="182"/>
                </a:lnTo>
                <a:lnTo>
                  <a:pt x="315" y="171"/>
                </a:lnTo>
                <a:lnTo>
                  <a:pt x="304" y="171"/>
                </a:lnTo>
                <a:lnTo>
                  <a:pt x="293" y="171"/>
                </a:lnTo>
                <a:lnTo>
                  <a:pt x="281" y="171"/>
                </a:lnTo>
                <a:lnTo>
                  <a:pt x="269" y="171"/>
                </a:lnTo>
                <a:lnTo>
                  <a:pt x="257" y="171"/>
                </a:lnTo>
                <a:lnTo>
                  <a:pt x="247" y="171"/>
                </a:lnTo>
                <a:lnTo>
                  <a:pt x="235" y="171"/>
                </a:lnTo>
                <a:lnTo>
                  <a:pt x="223" y="171"/>
                </a:lnTo>
                <a:lnTo>
                  <a:pt x="223" y="171"/>
                </a:lnTo>
                <a:close/>
                <a:moveTo>
                  <a:pt x="333" y="171"/>
                </a:moveTo>
                <a:lnTo>
                  <a:pt x="334" y="182"/>
                </a:lnTo>
                <a:lnTo>
                  <a:pt x="335" y="193"/>
                </a:lnTo>
                <a:lnTo>
                  <a:pt x="336" y="204"/>
                </a:lnTo>
                <a:lnTo>
                  <a:pt x="336" y="216"/>
                </a:lnTo>
                <a:lnTo>
                  <a:pt x="337" y="227"/>
                </a:lnTo>
                <a:lnTo>
                  <a:pt x="338" y="240"/>
                </a:lnTo>
                <a:lnTo>
                  <a:pt x="340" y="252"/>
                </a:lnTo>
                <a:lnTo>
                  <a:pt x="340" y="265"/>
                </a:lnTo>
                <a:lnTo>
                  <a:pt x="352" y="265"/>
                </a:lnTo>
                <a:lnTo>
                  <a:pt x="365" y="265"/>
                </a:lnTo>
                <a:lnTo>
                  <a:pt x="378" y="265"/>
                </a:lnTo>
                <a:lnTo>
                  <a:pt x="391" y="265"/>
                </a:lnTo>
                <a:lnTo>
                  <a:pt x="403" y="265"/>
                </a:lnTo>
                <a:lnTo>
                  <a:pt x="416" y="265"/>
                </a:lnTo>
                <a:lnTo>
                  <a:pt x="429" y="265"/>
                </a:lnTo>
                <a:lnTo>
                  <a:pt x="442" y="265"/>
                </a:lnTo>
                <a:lnTo>
                  <a:pt x="439" y="252"/>
                </a:lnTo>
                <a:lnTo>
                  <a:pt x="437" y="240"/>
                </a:lnTo>
                <a:lnTo>
                  <a:pt x="435" y="227"/>
                </a:lnTo>
                <a:lnTo>
                  <a:pt x="432" y="216"/>
                </a:lnTo>
                <a:lnTo>
                  <a:pt x="431" y="204"/>
                </a:lnTo>
                <a:lnTo>
                  <a:pt x="429" y="193"/>
                </a:lnTo>
                <a:lnTo>
                  <a:pt x="426" y="182"/>
                </a:lnTo>
                <a:lnTo>
                  <a:pt x="425" y="171"/>
                </a:lnTo>
                <a:lnTo>
                  <a:pt x="413" y="171"/>
                </a:lnTo>
                <a:lnTo>
                  <a:pt x="402" y="171"/>
                </a:lnTo>
                <a:lnTo>
                  <a:pt x="390" y="171"/>
                </a:lnTo>
                <a:lnTo>
                  <a:pt x="379" y="171"/>
                </a:lnTo>
                <a:lnTo>
                  <a:pt x="368" y="171"/>
                </a:lnTo>
                <a:lnTo>
                  <a:pt x="356" y="171"/>
                </a:lnTo>
                <a:lnTo>
                  <a:pt x="344" y="171"/>
                </a:lnTo>
                <a:lnTo>
                  <a:pt x="333" y="171"/>
                </a:lnTo>
                <a:lnTo>
                  <a:pt x="333" y="171"/>
                </a:lnTo>
                <a:close/>
                <a:moveTo>
                  <a:pt x="325" y="74"/>
                </a:moveTo>
                <a:lnTo>
                  <a:pt x="327" y="83"/>
                </a:lnTo>
                <a:lnTo>
                  <a:pt x="327" y="91"/>
                </a:lnTo>
                <a:lnTo>
                  <a:pt x="328" y="101"/>
                </a:lnTo>
                <a:lnTo>
                  <a:pt x="328" y="110"/>
                </a:lnTo>
                <a:lnTo>
                  <a:pt x="329" y="119"/>
                </a:lnTo>
                <a:lnTo>
                  <a:pt x="330" y="129"/>
                </a:lnTo>
                <a:lnTo>
                  <a:pt x="330" y="138"/>
                </a:lnTo>
                <a:lnTo>
                  <a:pt x="331" y="149"/>
                </a:lnTo>
                <a:lnTo>
                  <a:pt x="343" y="149"/>
                </a:lnTo>
                <a:lnTo>
                  <a:pt x="354" y="149"/>
                </a:lnTo>
                <a:lnTo>
                  <a:pt x="365" y="149"/>
                </a:lnTo>
                <a:lnTo>
                  <a:pt x="376" y="149"/>
                </a:lnTo>
                <a:lnTo>
                  <a:pt x="388" y="149"/>
                </a:lnTo>
                <a:lnTo>
                  <a:pt x="398" y="149"/>
                </a:lnTo>
                <a:lnTo>
                  <a:pt x="410" y="149"/>
                </a:lnTo>
                <a:lnTo>
                  <a:pt x="421" y="149"/>
                </a:lnTo>
                <a:lnTo>
                  <a:pt x="419" y="138"/>
                </a:lnTo>
                <a:lnTo>
                  <a:pt x="417" y="129"/>
                </a:lnTo>
                <a:lnTo>
                  <a:pt x="416" y="119"/>
                </a:lnTo>
                <a:lnTo>
                  <a:pt x="415" y="110"/>
                </a:lnTo>
                <a:lnTo>
                  <a:pt x="412" y="101"/>
                </a:lnTo>
                <a:lnTo>
                  <a:pt x="411" y="91"/>
                </a:lnTo>
                <a:lnTo>
                  <a:pt x="410" y="83"/>
                </a:lnTo>
                <a:lnTo>
                  <a:pt x="408" y="74"/>
                </a:lnTo>
                <a:lnTo>
                  <a:pt x="397" y="74"/>
                </a:lnTo>
                <a:lnTo>
                  <a:pt x="388" y="74"/>
                </a:lnTo>
                <a:lnTo>
                  <a:pt x="377" y="74"/>
                </a:lnTo>
                <a:lnTo>
                  <a:pt x="367" y="74"/>
                </a:lnTo>
                <a:lnTo>
                  <a:pt x="356" y="74"/>
                </a:lnTo>
                <a:lnTo>
                  <a:pt x="347" y="74"/>
                </a:lnTo>
                <a:lnTo>
                  <a:pt x="336" y="74"/>
                </a:lnTo>
                <a:lnTo>
                  <a:pt x="325" y="74"/>
                </a:lnTo>
                <a:lnTo>
                  <a:pt x="325" y="74"/>
                </a:lnTo>
                <a:close/>
                <a:moveTo>
                  <a:pt x="79" y="0"/>
                </a:moveTo>
                <a:lnTo>
                  <a:pt x="453" y="0"/>
                </a:lnTo>
                <a:lnTo>
                  <a:pt x="472" y="0"/>
                </a:lnTo>
                <a:lnTo>
                  <a:pt x="477" y="18"/>
                </a:lnTo>
                <a:lnTo>
                  <a:pt x="540" y="315"/>
                </a:lnTo>
                <a:lnTo>
                  <a:pt x="517" y="381"/>
                </a:lnTo>
                <a:lnTo>
                  <a:pt x="318" y="381"/>
                </a:lnTo>
                <a:lnTo>
                  <a:pt x="318" y="426"/>
                </a:lnTo>
                <a:lnTo>
                  <a:pt x="383" y="426"/>
                </a:lnTo>
                <a:lnTo>
                  <a:pt x="383" y="463"/>
                </a:lnTo>
                <a:lnTo>
                  <a:pt x="156" y="463"/>
                </a:lnTo>
                <a:lnTo>
                  <a:pt x="156" y="426"/>
                </a:lnTo>
                <a:lnTo>
                  <a:pt x="222" y="426"/>
                </a:lnTo>
                <a:lnTo>
                  <a:pt x="222" y="381"/>
                </a:lnTo>
                <a:lnTo>
                  <a:pt x="24" y="381"/>
                </a:lnTo>
                <a:lnTo>
                  <a:pt x="0" y="317"/>
                </a:lnTo>
                <a:lnTo>
                  <a:pt x="55" y="18"/>
                </a:lnTo>
                <a:lnTo>
                  <a:pt x="59" y="0"/>
                </a:lnTo>
                <a:lnTo>
                  <a:pt x="79"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118" y="3014256"/>
            <a:ext cx="6733001" cy="829945"/>
          </a:xfrm>
          <a:prstGeom prst="rect">
            <a:avLst/>
          </a:prstGeom>
          <a:noFill/>
        </p:spPr>
        <p:txBody>
          <a:bodyPr wrap="square" lIns="91443" tIns="45720" rIns="91443" bIns="45720" rtlCol="0">
            <a:spAutoFit/>
          </a:bodyPr>
          <a:lstStyle/>
          <a:p>
            <a:r>
              <a:rPr lang="zh-CN" altLang="en-GB" sz="4800" b="1" dirty="0">
                <a:solidFill>
                  <a:srgbClr val="595959"/>
                </a:solidFill>
                <a:latin typeface="微软雅黑" panose="020B0503020204020204" pitchFamily="34" charset="-122"/>
                <a:ea typeface="微软雅黑" panose="020B0503020204020204" pitchFamily="34" charset="-122"/>
                <a:cs typeface="+mn-ea"/>
                <a:sym typeface="+mn-lt"/>
              </a:rPr>
              <a:t>搭建</a:t>
            </a:r>
            <a:r>
              <a:rPr lang="en-US" altLang="zh-CN" sz="4800" b="1" dirty="0">
                <a:solidFill>
                  <a:srgbClr val="595959"/>
                </a:solidFill>
                <a:latin typeface="微软雅黑" panose="020B0503020204020204" pitchFamily="34" charset="-122"/>
                <a:ea typeface="微软雅黑" panose="020B0503020204020204" pitchFamily="34" charset="-122"/>
                <a:cs typeface="+mn-ea"/>
                <a:sym typeface="+mn-lt"/>
              </a:rPr>
              <a:t>Python</a:t>
            </a:r>
            <a:r>
              <a:rPr lang="zh-CN" altLang="en-US" sz="4800" b="1" dirty="0">
                <a:solidFill>
                  <a:srgbClr val="595959"/>
                </a:solidFill>
                <a:latin typeface="微软雅黑" panose="020B0503020204020204" pitchFamily="34" charset="-122"/>
                <a:ea typeface="微软雅黑" panose="020B0503020204020204" pitchFamily="34" charset="-122"/>
                <a:cs typeface="+mn-ea"/>
                <a:sym typeface="+mn-lt"/>
              </a:rPr>
              <a:t>开发环境</a:t>
            </a: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en-GB" sz="6600" b="1" smtClean="0">
                <a:solidFill>
                  <a:srgbClr val="FAFAFA"/>
                </a:solidFill>
                <a:latin typeface="微软雅黑" panose="020B0503020204020204" pitchFamily="34" charset="-122"/>
                <a:ea typeface="微软雅黑" panose="020B0503020204020204" pitchFamily="34" charset="-122"/>
                <a:cs typeface="+mn-ea"/>
                <a:sym typeface="+mn-lt"/>
              </a:rPr>
              <a:t>1.2</a:t>
            </a:r>
            <a:endParaRPr lang="en-US" altLang="en-GB" sz="6600" b="1" dirty="0">
              <a:solidFill>
                <a:srgbClr val="FAFAFA"/>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640705" y="3324860"/>
            <a:ext cx="5632450" cy="99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掌握</a:t>
            </a:r>
            <a:r>
              <a:rPr lang="en-US" altLang="zh-CN" sz="2000" dirty="0">
                <a:solidFill>
                  <a:srgbClr val="0075CC"/>
                </a:solidFill>
                <a:latin typeface="微软雅黑" panose="020B0503020204020204" pitchFamily="34" charset="-122"/>
                <a:ea typeface="微软雅黑" panose="020B0503020204020204" pitchFamily="34" charset="-122"/>
              </a:rPr>
              <a:t>Android Studio</a:t>
            </a:r>
            <a:r>
              <a:rPr lang="zh-CN" altLang="en-US" sz="2000" dirty="0">
                <a:solidFill>
                  <a:srgbClr val="0075CC"/>
                </a:solidFill>
                <a:latin typeface="微软雅黑" panose="020B0503020204020204" pitchFamily="34" charset="-122"/>
                <a:ea typeface="微软雅黑" panose="020B0503020204020204" pitchFamily="34" charset="-122"/>
              </a:rPr>
              <a:t>开发环境的搭建步骤</a:t>
            </a:r>
            <a:r>
              <a:rPr lang="zh-CN" altLang="en-US" sz="2000" dirty="0">
                <a:solidFill>
                  <a:srgbClr val="595959"/>
                </a:solidFill>
                <a:latin typeface="微软雅黑" panose="020B0503020204020204" pitchFamily="34" charset="-122"/>
                <a:ea typeface="微软雅黑" panose="020B0503020204020204" pitchFamily="34" charset="-122"/>
              </a:rPr>
              <a:t>，能够独立搭建</a:t>
            </a:r>
            <a:r>
              <a:rPr lang="en-US" altLang="zh-CN" sz="2000" dirty="0">
                <a:solidFill>
                  <a:srgbClr val="595959"/>
                </a:solidFill>
                <a:latin typeface="微软雅黑" panose="020B0503020204020204" pitchFamily="34" charset="-122"/>
                <a:ea typeface="微软雅黑" panose="020B0503020204020204" pitchFamily="34" charset="-122"/>
              </a:rPr>
              <a:t>Android Studio</a:t>
            </a:r>
            <a:r>
              <a:rPr lang="zh-CN" altLang="en-US" sz="2000" dirty="0">
                <a:solidFill>
                  <a:srgbClr val="595959"/>
                </a:solidFill>
                <a:latin typeface="微软雅黑" panose="020B0503020204020204" pitchFamily="34" charset="-122"/>
                <a:ea typeface="微软雅黑" panose="020B0503020204020204" pitchFamily="34" charset="-122"/>
              </a:rPr>
              <a:t>开发环境</a:t>
            </a:r>
          </a:p>
        </p:txBody>
      </p:sp>
      <p:grpSp>
        <p:nvGrpSpPr>
          <p:cNvPr id="11" name="组合 10"/>
          <p:cNvGrpSpPr/>
          <p:nvPr/>
        </p:nvGrpSpPr>
        <p:grpSpPr>
          <a:xfrm>
            <a:off x="5204693" y="3645327"/>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Title 1"/>
          <p:cNvSpPr txBox="1"/>
          <p:nvPr>
            <p:custDataLst>
              <p:tags r:id="rId1"/>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1.2.1 </a:t>
            </a:r>
            <a:r>
              <a:rPr lang="en-US" altLang="zh-CN" sz="2400" b="1" dirty="0" smtClean="0">
                <a:solidFill>
                  <a:srgbClr val="595959"/>
                </a:solidFill>
                <a:latin typeface="微软雅黑" panose="020B0503020204020204" pitchFamily="34" charset="-122"/>
                <a:ea typeface="微软雅黑" panose="020B0503020204020204" pitchFamily="34" charset="-122"/>
                <a:cs typeface="+mn-ea"/>
                <a:sym typeface="+mn-lt"/>
              </a:rPr>
              <a:t> Python</a:t>
            </a:r>
            <a:r>
              <a:rPr lang="zh-CN" altLang="en-US" sz="2400" b="1" dirty="0" smtClean="0">
                <a:solidFill>
                  <a:srgbClr val="595959"/>
                </a:solidFill>
                <a:latin typeface="微软雅黑" panose="020B0503020204020204" pitchFamily="34" charset="-122"/>
                <a:ea typeface="微软雅黑" panose="020B0503020204020204" pitchFamily="34" charset="-122"/>
                <a:cs typeface="+mn-ea"/>
                <a:sym typeface="+mn-lt"/>
              </a:rPr>
              <a:t>解释器的安装</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1.2.1 </a:t>
            </a:r>
            <a:r>
              <a:rPr lang="en-US" altLang="zh-CN" sz="2400" b="1" dirty="0" smtClean="0">
                <a:solidFill>
                  <a:srgbClr val="595959"/>
                </a:solidFill>
                <a:latin typeface="微软雅黑" panose="020B0503020204020204" pitchFamily="34" charset="-122"/>
                <a:ea typeface="微软雅黑" panose="020B0503020204020204" pitchFamily="34" charset="-122"/>
                <a:cs typeface="+mn-ea"/>
                <a:sym typeface="+mn-lt"/>
              </a:rPr>
              <a:t> Python</a:t>
            </a:r>
            <a:r>
              <a:rPr lang="zh-CN" altLang="en-US" sz="2400" b="1" dirty="0" smtClean="0">
                <a:solidFill>
                  <a:srgbClr val="595959"/>
                </a:solidFill>
                <a:latin typeface="微软雅黑" panose="020B0503020204020204" pitchFamily="34" charset="-122"/>
                <a:ea typeface="微软雅黑" panose="020B0503020204020204" pitchFamily="34" charset="-122"/>
                <a:cs typeface="+mn-ea"/>
                <a:sym typeface="+mn-lt"/>
              </a:rPr>
              <a:t>解释器的安装</a:t>
            </a:r>
          </a:p>
        </p:txBody>
      </p:sp>
      <p:sp>
        <p:nvSpPr>
          <p:cNvPr id="7" name="TextBox 35"/>
          <p:cNvSpPr txBox="1">
            <a:spLocks noChangeArrowheads="1"/>
          </p:cNvSpPr>
          <p:nvPr>
            <p:custDataLst>
              <p:tags r:id="rId1"/>
            </p:custDataLst>
          </p:nvPr>
        </p:nvSpPr>
        <p:spPr bwMode="auto">
          <a:xfrm>
            <a:off x="5158740" y="1989455"/>
            <a:ext cx="5993130" cy="329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Python程序的执行依赖于</a:t>
            </a:r>
            <a:r>
              <a:rPr lang="zh-CN" altLang="en-US" sz="2000" dirty="0">
                <a:solidFill>
                  <a:srgbClr val="0070C0"/>
                </a:solidFill>
                <a:latin typeface="微软雅黑" panose="020B0503020204020204" pitchFamily="34" charset="-122"/>
                <a:ea typeface="微软雅黑" panose="020B0503020204020204" pitchFamily="34" charset="-122"/>
              </a:rPr>
              <a:t>解释器</a:t>
            </a:r>
            <a:r>
              <a:rPr lang="zh-CN" altLang="en-US" sz="2000" dirty="0">
                <a:solidFill>
                  <a:srgbClr val="595959"/>
                </a:solidFill>
                <a:latin typeface="微软雅黑" panose="020B0503020204020204" pitchFamily="34" charset="-122"/>
                <a:ea typeface="微软雅黑" panose="020B0503020204020204" pitchFamily="34" charset="-122"/>
              </a:rPr>
              <a:t>。解释器是一种计算机中的</a:t>
            </a:r>
            <a:r>
              <a:rPr lang="zh-CN" altLang="en-US" sz="2000" dirty="0">
                <a:solidFill>
                  <a:srgbClr val="0070C0"/>
                </a:solidFill>
                <a:latin typeface="微软雅黑" panose="020B0503020204020204" pitchFamily="34" charset="-122"/>
                <a:ea typeface="微软雅黑" panose="020B0503020204020204" pitchFamily="34" charset="-122"/>
              </a:rPr>
              <a:t>翻译程序</a:t>
            </a:r>
            <a:r>
              <a:rPr lang="zh-CN" altLang="en-US" sz="2000" dirty="0">
                <a:solidFill>
                  <a:srgbClr val="595959"/>
                </a:solidFill>
                <a:latin typeface="微软雅黑" panose="020B0503020204020204" pitchFamily="34" charset="-122"/>
                <a:ea typeface="微软雅黑" panose="020B0503020204020204" pitchFamily="34" charset="-122"/>
              </a:rPr>
              <a:t>，能够把高级编程语言编写的代码</a:t>
            </a:r>
            <a:r>
              <a:rPr lang="zh-CN" altLang="en-US" sz="2000" dirty="0">
                <a:solidFill>
                  <a:srgbClr val="0070C0"/>
                </a:solidFill>
                <a:latin typeface="微软雅黑" panose="020B0503020204020204" pitchFamily="34" charset="-122"/>
                <a:ea typeface="微软雅黑" panose="020B0503020204020204" pitchFamily="34" charset="-122"/>
              </a:rPr>
              <a:t>逐行转译</a:t>
            </a:r>
            <a:r>
              <a:rPr lang="zh-CN" altLang="en-US" sz="2000" dirty="0">
                <a:solidFill>
                  <a:srgbClr val="595959"/>
                </a:solidFill>
                <a:latin typeface="微软雅黑" panose="020B0503020204020204" pitchFamily="34" charset="-122"/>
                <a:ea typeface="微软雅黑" panose="020B0503020204020204" pitchFamily="34" charset="-122"/>
              </a:rPr>
              <a:t>成计算机可以识别的</a:t>
            </a:r>
            <a:r>
              <a:rPr lang="zh-CN" altLang="en-US" sz="2000" dirty="0">
                <a:solidFill>
                  <a:srgbClr val="0070C0"/>
                </a:solidFill>
                <a:latin typeface="微软雅黑" panose="020B0503020204020204" pitchFamily="34" charset="-122"/>
                <a:ea typeface="微软雅黑" panose="020B0503020204020204" pitchFamily="34" charset="-122"/>
              </a:rPr>
              <a:t>机器语言</a:t>
            </a:r>
            <a:r>
              <a:rPr lang="zh-CN" altLang="en-US" sz="2000" dirty="0">
                <a:solidFill>
                  <a:srgbClr val="595959"/>
                </a:solidFill>
                <a:latin typeface="微软雅黑" panose="020B0503020204020204" pitchFamily="34" charset="-122"/>
                <a:ea typeface="微软雅黑" panose="020B0503020204020204" pitchFamily="34" charset="-122"/>
              </a:rPr>
              <a:t>。解释器好比人与计算机的翻译，它不会一次把所有的代码全部转译，而是</a:t>
            </a:r>
            <a:r>
              <a:rPr lang="zh-CN" altLang="en-US" sz="2000" dirty="0">
                <a:solidFill>
                  <a:srgbClr val="0070C0"/>
                </a:solidFill>
                <a:latin typeface="微软雅黑" panose="020B0503020204020204" pitchFamily="34" charset="-122"/>
                <a:ea typeface="微软雅黑" panose="020B0503020204020204" pitchFamily="34" charset="-122"/>
              </a:rPr>
              <a:t>每次只转译一行代码并运行</a:t>
            </a:r>
            <a:r>
              <a:rPr lang="zh-CN" altLang="en-US" sz="2000" dirty="0">
                <a:solidFill>
                  <a:srgbClr val="595959"/>
                </a:solidFill>
                <a:latin typeface="微软雅黑" panose="020B0503020204020204" pitchFamily="34" charset="-122"/>
                <a:ea typeface="微软雅黑" panose="020B0503020204020204" pitchFamily="34" charset="-122"/>
              </a:rPr>
              <a:t>，根据代码完成特定的操作，继续转译下一行代码并运行，如此往复，直至所有的代码全部转译与运行。</a:t>
            </a:r>
          </a:p>
        </p:txBody>
      </p:sp>
      <p:pic>
        <p:nvPicPr>
          <p:cNvPr id="2050" name="Picture 2" descr="https://gimg2.baidu.com/image_search/src=http%3A%2F%2Fpic.51yuansu.com%2Fpic3%2Fcover%2F03%2F93%2F98%2F5c8f46e1f2e59_610.jpg&amp;refer=http%3A%2F%2Fpic.51yuansu.com&amp;app=2002&amp;size=f9999,10000&amp;q=a80&amp;n=0&amp;g=0n&amp;fmt=auto?sec=1658640921&amp;t=b2d79b6f1ee22924de6ebb41cb2e0dec"/>
          <p:cNvPicPr>
            <a:picLocks noChangeAspect="1" noChangeArrowheads="1"/>
          </p:cNvPicPr>
          <p:nvPr>
            <p:custDataLst>
              <p:tags r:id="rId2"/>
            </p:custDataLst>
          </p:nvPr>
        </p:nvPicPr>
        <p:blipFill rotWithShape="1">
          <a:blip r:embed="rId5">
            <a:extLst>
              <a:ext uri="{28A0092B-C50C-407E-A947-70E740481C1C}">
                <a14:useLocalDpi xmlns:a14="http://schemas.microsoft.com/office/drawing/2010/main" val="0"/>
              </a:ext>
            </a:extLst>
          </a:blip>
          <a:srcRect l="4024" t="2272" r="2178" b="12806"/>
          <a:stretch>
            <a:fillRect/>
          </a:stretch>
        </p:blipFill>
        <p:spPr bwMode="auto">
          <a:xfrm flipH="1">
            <a:off x="1198662" y="1413569"/>
            <a:ext cx="3528392" cy="4608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custDataLst>
              <p:tags r:id="rId1"/>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1.2.1 </a:t>
            </a:r>
            <a:r>
              <a:rPr lang="en-US" altLang="zh-CN" sz="2400" b="1" dirty="0" smtClean="0">
                <a:solidFill>
                  <a:srgbClr val="595959"/>
                </a:solidFill>
                <a:latin typeface="微软雅黑" panose="020B0503020204020204" pitchFamily="34" charset="-122"/>
                <a:ea typeface="微软雅黑" panose="020B0503020204020204" pitchFamily="34" charset="-122"/>
                <a:cs typeface="+mn-ea"/>
                <a:sym typeface="+mn-lt"/>
              </a:rPr>
              <a:t> Python</a:t>
            </a:r>
            <a:r>
              <a:rPr lang="zh-CN" altLang="en-US" sz="2400" b="1" dirty="0" smtClean="0">
                <a:solidFill>
                  <a:srgbClr val="595959"/>
                </a:solidFill>
                <a:latin typeface="微软雅黑" panose="020B0503020204020204" pitchFamily="34" charset="-122"/>
                <a:ea typeface="微软雅黑" panose="020B0503020204020204" pitchFamily="34" charset="-122"/>
                <a:cs typeface="+mn-ea"/>
                <a:sym typeface="+mn-lt"/>
              </a:rPr>
              <a:t>解释器的安装</a:t>
            </a:r>
          </a:p>
        </p:txBody>
      </p:sp>
      <p:sp>
        <p:nvSpPr>
          <p:cNvPr id="42" name="圆角矩形 41"/>
          <p:cNvSpPr/>
          <p:nvPr>
            <p:custDataLst>
              <p:tags r:id="rId2"/>
            </p:custDataLst>
          </p:nvPr>
        </p:nvSpPr>
        <p:spPr>
          <a:xfrm>
            <a:off x="961390" y="1124105"/>
            <a:ext cx="1747943" cy="77321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olidFill>
                <a:schemeClr val="bg1"/>
              </a:solidFill>
              <a:sym typeface="+mn-ea"/>
            </a:endParaRPr>
          </a:p>
        </p:txBody>
      </p:sp>
      <p:sp>
        <p:nvSpPr>
          <p:cNvPr id="43" name="文本框 42"/>
          <p:cNvSpPr txBox="1"/>
          <p:nvPr>
            <p:custDataLst>
              <p:tags r:id="rId3"/>
            </p:custDataLst>
          </p:nvPr>
        </p:nvSpPr>
        <p:spPr>
          <a:xfrm flipH="1">
            <a:off x="1050502" y="1259844"/>
            <a:ext cx="1624965" cy="523220"/>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sz="2800" dirty="0">
                <a:solidFill>
                  <a:schemeClr val="bg1"/>
                </a:solidFill>
                <a:latin typeface="Impact" panose="020B0806030902050204" pitchFamily="34" charset="0"/>
                <a:ea typeface="微软雅黑" panose="020B0503020204020204" pitchFamily="34" charset="-122"/>
                <a:sym typeface="Arial" panose="020B0604020202020204" pitchFamily="34" charset="0"/>
              </a:rPr>
              <a:t>STEP  01</a:t>
            </a:r>
          </a:p>
        </p:txBody>
      </p:sp>
      <p:sp>
        <p:nvSpPr>
          <p:cNvPr id="44" name="1"/>
          <p:cNvSpPr txBox="1"/>
          <p:nvPr>
            <p:custDataLst>
              <p:tags r:id="rId4"/>
            </p:custDataLst>
          </p:nvPr>
        </p:nvSpPr>
        <p:spPr>
          <a:xfrm>
            <a:off x="2906422" y="1124105"/>
            <a:ext cx="8578826" cy="1014730"/>
          </a:xfrm>
          <a:prstGeom prst="rect">
            <a:avLst/>
          </a:prstGeom>
          <a:noFill/>
          <a:ln>
            <a:noFill/>
          </a:ln>
        </p:spPr>
        <p:txBody>
          <a:bodyPr wrap="square" rtlCol="0">
            <a:spAutoFit/>
          </a:bodyPr>
          <a:lstStyle/>
          <a:p>
            <a:pPr defTabSz="457200">
              <a:lnSpc>
                <a:spcPct val="150000"/>
              </a:lnSpc>
              <a:defRPr/>
            </a:pPr>
            <a:r>
              <a:rPr lang="zh-CN" altLang="en-US" sz="2000" b="1" kern="0" dirty="0">
                <a:latin typeface="微软雅黑" panose="020B0503020204020204" pitchFamily="34" charset="-122"/>
                <a:ea typeface="微软雅黑" panose="020B0503020204020204" pitchFamily="34" charset="-122"/>
                <a:cs typeface="+mn-ea"/>
                <a:sym typeface="+mn-lt"/>
              </a:rPr>
              <a:t>下载</a:t>
            </a:r>
            <a:r>
              <a:rPr lang="en-US" altLang="zh-CN" sz="2000" b="1" kern="0" dirty="0">
                <a:latin typeface="微软雅黑" panose="020B0503020204020204" pitchFamily="34" charset="-122"/>
                <a:ea typeface="微软雅黑" panose="020B0503020204020204" pitchFamily="34" charset="-122"/>
                <a:cs typeface="+mn-ea"/>
              </a:rPr>
              <a:t>Python</a:t>
            </a:r>
            <a:r>
              <a:rPr lang="zh-CN" altLang="zh-CN" sz="2000" b="1" kern="0" dirty="0">
                <a:latin typeface="微软雅黑" panose="020B0503020204020204" pitchFamily="34" charset="-122"/>
                <a:ea typeface="微软雅黑" panose="020B0503020204020204" pitchFamily="34" charset="-122"/>
                <a:cs typeface="+mn-ea"/>
              </a:rPr>
              <a:t>解释器</a:t>
            </a:r>
            <a:endParaRPr lang="zh-CN" altLang="en-US" sz="2000" b="1" kern="0" dirty="0">
              <a:latin typeface="微软雅黑" panose="020B0503020204020204" pitchFamily="34" charset="-122"/>
              <a:ea typeface="微软雅黑" panose="020B0503020204020204" pitchFamily="34" charset="-122"/>
              <a:cs typeface="+mn-ea"/>
              <a:sym typeface="+mn-lt"/>
            </a:endParaRPr>
          </a:p>
          <a:p>
            <a:pPr defTabSz="457200">
              <a:lnSpc>
                <a:spcPct val="150000"/>
              </a:lnSpc>
              <a:defRPr/>
            </a:pPr>
            <a:r>
              <a:rPr lang="zh-CN" altLang="en-US" sz="2000" dirty="0">
                <a:solidFill>
                  <a:srgbClr val="595959"/>
                </a:solidFill>
                <a:latin typeface="微软雅黑" panose="020B0503020204020204" pitchFamily="34" charset="-122"/>
                <a:ea typeface="微软雅黑" panose="020B0503020204020204" pitchFamily="34" charset="-122"/>
              </a:rPr>
              <a:t>在浏览器中访问Python解释器的下载页面，具体如下图所示。</a:t>
            </a:r>
          </a:p>
        </p:txBody>
      </p:sp>
      <p:pic>
        <p:nvPicPr>
          <p:cNvPr id="6" name="图片 6"/>
          <p:cNvPicPr>
            <a:picLocks noChangeAspect="1"/>
          </p:cNvPicPr>
          <p:nvPr>
            <p:custDataLst>
              <p:tags r:id="rId5"/>
            </p:custDataLst>
          </p:nvPr>
        </p:nvPicPr>
        <p:blipFill>
          <a:blip r:embed="rId7"/>
          <a:stretch>
            <a:fillRect/>
          </a:stretch>
        </p:blipFill>
        <p:spPr>
          <a:xfrm>
            <a:off x="2062480" y="2421255"/>
            <a:ext cx="7936230" cy="347726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圆角矩形 41"/>
          <p:cNvSpPr/>
          <p:nvPr>
            <p:custDataLst>
              <p:tags r:id="rId1"/>
            </p:custDataLst>
          </p:nvPr>
        </p:nvSpPr>
        <p:spPr>
          <a:xfrm>
            <a:off x="961390" y="1124105"/>
            <a:ext cx="1747943" cy="77321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olidFill>
                <a:schemeClr val="bg1"/>
              </a:solidFill>
              <a:sym typeface="+mn-ea"/>
            </a:endParaRPr>
          </a:p>
        </p:txBody>
      </p:sp>
      <p:sp>
        <p:nvSpPr>
          <p:cNvPr id="43" name="文本框 42"/>
          <p:cNvSpPr txBox="1"/>
          <p:nvPr>
            <p:custDataLst>
              <p:tags r:id="rId2"/>
            </p:custDataLst>
          </p:nvPr>
        </p:nvSpPr>
        <p:spPr>
          <a:xfrm flipH="1">
            <a:off x="1050502" y="1259844"/>
            <a:ext cx="1624965" cy="523220"/>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sz="2800" dirty="0">
                <a:solidFill>
                  <a:schemeClr val="bg1"/>
                </a:solidFill>
                <a:latin typeface="Impact" panose="020B0806030902050204" pitchFamily="34" charset="0"/>
                <a:ea typeface="微软雅黑" panose="020B0503020204020204" pitchFamily="34" charset="-122"/>
                <a:sym typeface="Arial" panose="020B0604020202020204" pitchFamily="34" charset="0"/>
              </a:rPr>
              <a:t>STEP  02</a:t>
            </a:r>
          </a:p>
        </p:txBody>
      </p:sp>
      <p:sp>
        <p:nvSpPr>
          <p:cNvPr id="44" name="1"/>
          <p:cNvSpPr txBox="1"/>
          <p:nvPr>
            <p:custDataLst>
              <p:tags r:id="rId3"/>
            </p:custDataLst>
          </p:nvPr>
        </p:nvSpPr>
        <p:spPr>
          <a:xfrm>
            <a:off x="2916980" y="1031179"/>
            <a:ext cx="8506818" cy="1014730"/>
          </a:xfrm>
          <a:prstGeom prst="rect">
            <a:avLst/>
          </a:prstGeom>
          <a:noFill/>
          <a:ln>
            <a:noFill/>
          </a:ln>
        </p:spPr>
        <p:txBody>
          <a:bodyPr wrap="square" rtlCol="0">
            <a:spAutoFit/>
          </a:bodyPr>
          <a:lstStyle/>
          <a:p>
            <a:pPr defTabSz="457200">
              <a:lnSpc>
                <a:spcPct val="150000"/>
              </a:lnSpc>
              <a:defRPr/>
            </a:pPr>
            <a:r>
              <a:rPr lang="zh-CN" altLang="en-US" sz="2000" b="1" kern="0" dirty="0">
                <a:latin typeface="微软雅黑" panose="020B0503020204020204" pitchFamily="34" charset="-122"/>
                <a:ea typeface="微软雅黑" panose="020B0503020204020204" pitchFamily="34" charset="-122"/>
                <a:cs typeface="+mn-ea"/>
                <a:sym typeface="+mn-lt"/>
              </a:rPr>
              <a:t>下载</a:t>
            </a:r>
            <a:r>
              <a:rPr lang="en-US" altLang="zh-CN" sz="2000" b="1" kern="0" dirty="0">
                <a:latin typeface="微软雅黑" panose="020B0503020204020204" pitchFamily="34" charset="-122"/>
                <a:ea typeface="微软雅黑" panose="020B0503020204020204" pitchFamily="34" charset="-122"/>
                <a:cs typeface="+mn-ea"/>
              </a:rPr>
              <a:t>Python</a:t>
            </a:r>
            <a:r>
              <a:rPr lang="zh-CN" altLang="zh-CN" sz="2000" b="1" kern="0" dirty="0">
                <a:latin typeface="微软雅黑" panose="020B0503020204020204" pitchFamily="34" charset="-122"/>
                <a:ea typeface="微软雅黑" panose="020B0503020204020204" pitchFamily="34" charset="-122"/>
                <a:cs typeface="+mn-ea"/>
              </a:rPr>
              <a:t>解释器</a:t>
            </a:r>
            <a:endParaRPr lang="zh-CN" altLang="en-US" sz="2000" b="1" kern="0" dirty="0">
              <a:latin typeface="微软雅黑" panose="020B0503020204020204" pitchFamily="34" charset="-122"/>
              <a:ea typeface="微软雅黑" panose="020B0503020204020204" pitchFamily="34" charset="-122"/>
              <a:cs typeface="+mn-ea"/>
              <a:sym typeface="+mn-lt"/>
            </a:endParaRPr>
          </a:p>
          <a:p>
            <a:pPr defTabSz="457200">
              <a:lnSpc>
                <a:spcPct val="150000"/>
              </a:lnSpc>
              <a:defRPr/>
            </a:pPr>
            <a:r>
              <a:rPr lang="zh-CN" altLang="en-US" sz="2000" dirty="0">
                <a:solidFill>
                  <a:srgbClr val="595959"/>
                </a:solidFill>
                <a:latin typeface="微软雅黑" panose="020B0503020204020204" pitchFamily="34" charset="-122"/>
                <a:ea typeface="微软雅黑" panose="020B0503020204020204" pitchFamily="34" charset="-122"/>
              </a:rPr>
              <a:t>Python解释器安装包的下载页面，该页面展示了很多版本的安装包。</a:t>
            </a:r>
            <a:endParaRPr sz="1800" dirty="0">
              <a:latin typeface="等线" panose="02010600030101010101" charset="-122"/>
              <a:ea typeface="等线" panose="02010600030101010101" charset="-122"/>
            </a:endParaRPr>
          </a:p>
        </p:txBody>
      </p:sp>
      <p:pic>
        <p:nvPicPr>
          <p:cNvPr id="2" name="图片 2"/>
          <p:cNvPicPr>
            <a:picLocks noChangeAspect="1"/>
          </p:cNvPicPr>
          <p:nvPr>
            <p:custDataLst>
              <p:tags r:id="rId4"/>
            </p:custDataLst>
          </p:nvPr>
        </p:nvPicPr>
        <p:blipFill>
          <a:blip r:embed="rId7"/>
          <a:stretch>
            <a:fillRect/>
          </a:stretch>
        </p:blipFill>
        <p:spPr>
          <a:xfrm>
            <a:off x="2926715" y="2493645"/>
            <a:ext cx="7846060" cy="3547110"/>
          </a:xfrm>
          <a:prstGeom prst="rect">
            <a:avLst/>
          </a:prstGeom>
        </p:spPr>
      </p:pic>
      <p:sp>
        <p:nvSpPr>
          <p:cNvPr id="3" name="Title 1"/>
          <p:cNvSpPr txBox="1"/>
          <p:nvPr>
            <p:custDataLst>
              <p:tags r:id="rId5"/>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1.2.1 </a:t>
            </a:r>
            <a:r>
              <a:rPr lang="en-US" altLang="zh-CN" sz="2400" b="1" dirty="0" smtClean="0">
                <a:solidFill>
                  <a:srgbClr val="595959"/>
                </a:solidFill>
                <a:latin typeface="微软雅黑" panose="020B0503020204020204" pitchFamily="34" charset="-122"/>
                <a:ea typeface="微软雅黑" panose="020B0503020204020204" pitchFamily="34" charset="-122"/>
                <a:cs typeface="+mn-ea"/>
                <a:sym typeface="+mn-lt"/>
              </a:rPr>
              <a:t> Python</a:t>
            </a:r>
            <a:r>
              <a:rPr lang="zh-CN" altLang="en-US" sz="2400" b="1" dirty="0" smtClean="0">
                <a:solidFill>
                  <a:srgbClr val="595959"/>
                </a:solidFill>
                <a:latin typeface="微软雅黑" panose="020B0503020204020204" pitchFamily="34" charset="-122"/>
                <a:ea typeface="微软雅黑" panose="020B0503020204020204" pitchFamily="34" charset="-122"/>
                <a:cs typeface="+mn-ea"/>
                <a:sym typeface="+mn-lt"/>
              </a:rPr>
              <a:t>解释器的安装</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5308" y="572758"/>
            <a:ext cx="4775842" cy="662532"/>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b="1" dirty="0">
                <a:solidFill>
                  <a:srgbClr val="1369B2"/>
                </a:solidFill>
                <a:latin typeface="微软雅黑" panose="020B0503020204020204" pitchFamily="34" charset="-122"/>
                <a:ea typeface="微软雅黑" panose="020B0503020204020204" pitchFamily="34" charset="-122"/>
                <a:cs typeface="+mn-ea"/>
                <a:sym typeface="+mn-lt"/>
              </a:rPr>
              <a:t>学习目标</a:t>
            </a:r>
            <a:r>
              <a:rPr lang="en-US" altLang="zh-CN" b="1" dirty="0">
                <a:solidFill>
                  <a:srgbClr val="1369B2"/>
                </a:solidFill>
                <a:latin typeface="微软雅黑" panose="020B0503020204020204" pitchFamily="34" charset="-122"/>
                <a:ea typeface="微软雅黑" panose="020B0503020204020204" pitchFamily="34" charset="-122"/>
                <a:cs typeface="+mn-ea"/>
                <a:sym typeface="+mn-lt"/>
              </a:rPr>
              <a:t>/</a:t>
            </a:r>
            <a:r>
              <a:rPr lang="en-US" altLang="zh-CN" dirty="0">
                <a:solidFill>
                  <a:srgbClr val="1369B2"/>
                </a:solidFill>
                <a:latin typeface="微软雅黑" panose="020B0503020204020204" pitchFamily="34" charset="-122"/>
                <a:ea typeface="微软雅黑" panose="020B0503020204020204" pitchFamily="34" charset="-122"/>
                <a:cs typeface="+mn-ea"/>
                <a:sym typeface="+mn-lt"/>
              </a:rPr>
              <a:t>Target</a:t>
            </a:r>
            <a:endParaRPr lang="en-GB" altLang="zh-CN" dirty="0">
              <a:solidFill>
                <a:srgbClr val="1369B2"/>
              </a:solidFill>
              <a:latin typeface="微软雅黑" panose="020B0503020204020204" pitchFamily="34" charset="-122"/>
              <a:ea typeface="微软雅黑" panose="020B0503020204020204" pitchFamily="34" charset="-122"/>
              <a:cs typeface="+mn-ea"/>
              <a:sym typeface="+mn-lt"/>
            </a:endParaRPr>
          </a:p>
        </p:txBody>
      </p:sp>
      <p:grpSp>
        <p:nvGrpSpPr>
          <p:cNvPr id="80" name="组合 79"/>
          <p:cNvGrpSpPr/>
          <p:nvPr/>
        </p:nvGrpSpPr>
        <p:grpSpPr>
          <a:xfrm>
            <a:off x="1126490" y="2276475"/>
            <a:ext cx="10541000" cy="688340"/>
            <a:chOff x="978873" y="1800500"/>
            <a:chExt cx="7172522" cy="515937"/>
          </a:xfrm>
        </p:grpSpPr>
        <p:sp>
          <p:nvSpPr>
            <p:cNvPr id="81" name="Pentagon 3"/>
            <p:cNvSpPr/>
            <p:nvPr/>
          </p:nvSpPr>
          <p:spPr bwMode="auto">
            <a:xfrm>
              <a:off x="978873" y="1800500"/>
              <a:ext cx="7172522" cy="515937"/>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 </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   了解</a:t>
              </a:r>
              <a:r>
                <a:rPr lang="zh-CN" altLang="en-US" sz="2000" dirty="0" smtClean="0">
                  <a:solidFill>
                    <a:srgbClr val="0070C0"/>
                  </a:solidFill>
                  <a:latin typeface="微软雅黑" panose="020B0503020204020204" pitchFamily="34" charset="-122"/>
                  <a:ea typeface="微软雅黑" panose="020B0503020204020204" pitchFamily="34" charset="-122"/>
                  <a:cs typeface="+mn-ea"/>
                  <a:sym typeface="字魂58号-创中黑" panose="00000500000000000000" pitchFamily="2" charset="-122"/>
                </a:rPr>
                <a:t>Python语言的特点</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，能够列举至少3个特点 </a:t>
              </a:r>
            </a:p>
          </p:txBody>
        </p:sp>
        <p:sp>
          <p:nvSpPr>
            <p:cNvPr id="82" name="MH_Others_1"/>
            <p:cNvSpPr/>
            <p:nvPr/>
          </p:nvSpPr>
          <p:spPr bwMode="auto">
            <a:xfrm>
              <a:off x="985222" y="1800500"/>
              <a:ext cx="82550" cy="515937"/>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83" name="组合 82"/>
          <p:cNvGrpSpPr/>
          <p:nvPr/>
        </p:nvGrpSpPr>
        <p:grpSpPr>
          <a:xfrm>
            <a:off x="1126490" y="3146425"/>
            <a:ext cx="10510520" cy="685800"/>
            <a:chOff x="978871" y="2570437"/>
            <a:chExt cx="5898704" cy="514350"/>
          </a:xfrm>
        </p:grpSpPr>
        <p:sp>
          <p:nvSpPr>
            <p:cNvPr id="84" name="Pentagon 5"/>
            <p:cNvSpPr/>
            <p:nvPr/>
          </p:nvSpPr>
          <p:spPr bwMode="auto">
            <a:xfrm>
              <a:off x="978871" y="2570437"/>
              <a:ext cx="5898704" cy="514350"/>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    了解</a:t>
              </a:r>
              <a:r>
                <a:rPr lang="zh-CN" altLang="en-US" sz="2000" dirty="0">
                  <a:solidFill>
                    <a:srgbClr val="0070C0"/>
                  </a:solidFill>
                  <a:latin typeface="微软雅黑" panose="020B0503020204020204" pitchFamily="34" charset="-122"/>
                  <a:ea typeface="微软雅黑" panose="020B0503020204020204" pitchFamily="34" charset="-122"/>
                  <a:cs typeface="+mn-ea"/>
                  <a:sym typeface="字魂58号-创中黑" panose="00000500000000000000" pitchFamily="2" charset="-122"/>
                </a:rPr>
                <a:t>Python语言的应用领域</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，能够列举至少3个应用领域</a:t>
              </a:r>
            </a:p>
          </p:txBody>
        </p:sp>
        <p:sp>
          <p:nvSpPr>
            <p:cNvPr id="85" name="MH_Others_1"/>
            <p:cNvSpPr/>
            <p:nvPr/>
          </p:nvSpPr>
          <p:spPr bwMode="auto">
            <a:xfrm>
              <a:off x="985222" y="2570437"/>
              <a:ext cx="82550" cy="514350"/>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86" name="组合 85"/>
          <p:cNvGrpSpPr/>
          <p:nvPr/>
        </p:nvGrpSpPr>
        <p:grpSpPr>
          <a:xfrm>
            <a:off x="1126490" y="4015105"/>
            <a:ext cx="10568940" cy="688340"/>
            <a:chOff x="978871" y="3338787"/>
            <a:chExt cx="7078443" cy="515938"/>
          </a:xfrm>
        </p:grpSpPr>
        <p:sp>
          <p:nvSpPr>
            <p:cNvPr id="87" name="Pentagon 6"/>
            <p:cNvSpPr/>
            <p:nvPr/>
          </p:nvSpPr>
          <p:spPr bwMode="auto">
            <a:xfrm>
              <a:off x="978871" y="3338787"/>
              <a:ext cx="7078443" cy="515938"/>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    掌握</a:t>
              </a:r>
              <a:r>
                <a:rPr lang="zh-CN" altLang="en-US" sz="2000" dirty="0">
                  <a:solidFill>
                    <a:srgbClr val="0070C0"/>
                  </a:solidFill>
                  <a:latin typeface="微软雅黑" panose="020B0503020204020204" pitchFamily="34" charset="-122"/>
                  <a:ea typeface="微软雅黑" panose="020B0503020204020204" pitchFamily="34" charset="-122"/>
                  <a:cs typeface="+mn-ea"/>
                  <a:sym typeface="字魂58号-创中黑" panose="00000500000000000000" pitchFamily="2" charset="-122"/>
                </a:rPr>
                <a:t>Python解释器的安装方式</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，能够独立在计算机中安装Python解释器</a:t>
              </a:r>
            </a:p>
          </p:txBody>
        </p:sp>
        <p:sp>
          <p:nvSpPr>
            <p:cNvPr id="88" name="MH_Others_1"/>
            <p:cNvSpPr/>
            <p:nvPr/>
          </p:nvSpPr>
          <p:spPr bwMode="auto">
            <a:xfrm>
              <a:off x="985222" y="3338787"/>
              <a:ext cx="82550" cy="515938"/>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89" name="组合 88"/>
          <p:cNvGrpSpPr/>
          <p:nvPr/>
        </p:nvGrpSpPr>
        <p:grpSpPr>
          <a:xfrm>
            <a:off x="1126652" y="4885133"/>
            <a:ext cx="10540999" cy="685959"/>
            <a:chOff x="978871" y="4108725"/>
            <a:chExt cx="7508611" cy="514350"/>
          </a:xfrm>
        </p:grpSpPr>
        <p:sp>
          <p:nvSpPr>
            <p:cNvPr id="90" name="Pentagon 7"/>
            <p:cNvSpPr/>
            <p:nvPr/>
          </p:nvSpPr>
          <p:spPr bwMode="auto">
            <a:xfrm>
              <a:off x="978871" y="4108725"/>
              <a:ext cx="7508611" cy="514231"/>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    掌握</a:t>
              </a:r>
              <a:r>
                <a:rPr lang="zh-CN" altLang="en-US" sz="2000" dirty="0">
                  <a:solidFill>
                    <a:srgbClr val="0070C0"/>
                  </a:solidFill>
                  <a:latin typeface="微软雅黑" panose="020B0503020204020204" pitchFamily="34" charset="-122"/>
                  <a:ea typeface="微软雅黑" panose="020B0503020204020204" pitchFamily="34" charset="-122"/>
                  <a:cs typeface="+mn-ea"/>
                  <a:sym typeface="字魂58号-创中黑" panose="00000500000000000000" pitchFamily="2" charset="-122"/>
                </a:rPr>
                <a:t>PyCharm的安装和使用</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，能够独立安装PyCharm工具并使用该工具编写与运行代码</a:t>
              </a:r>
            </a:p>
          </p:txBody>
        </p:sp>
        <p:sp>
          <p:nvSpPr>
            <p:cNvPr id="91" name="MH_Others_1"/>
            <p:cNvSpPr/>
            <p:nvPr/>
          </p:nvSpPr>
          <p:spPr bwMode="auto">
            <a:xfrm>
              <a:off x="985222" y="4108725"/>
              <a:ext cx="82550" cy="514350"/>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圆角矩形 41"/>
          <p:cNvSpPr/>
          <p:nvPr>
            <p:custDataLst>
              <p:tags r:id="rId1"/>
            </p:custDataLst>
          </p:nvPr>
        </p:nvSpPr>
        <p:spPr>
          <a:xfrm>
            <a:off x="961390" y="1124105"/>
            <a:ext cx="1747943" cy="77321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olidFill>
                <a:schemeClr val="bg1"/>
              </a:solidFill>
              <a:sym typeface="+mn-ea"/>
            </a:endParaRPr>
          </a:p>
        </p:txBody>
      </p:sp>
      <p:sp>
        <p:nvSpPr>
          <p:cNvPr id="43" name="文本框 42"/>
          <p:cNvSpPr txBox="1"/>
          <p:nvPr>
            <p:custDataLst>
              <p:tags r:id="rId2"/>
            </p:custDataLst>
          </p:nvPr>
        </p:nvSpPr>
        <p:spPr>
          <a:xfrm flipH="1">
            <a:off x="1050502" y="1259844"/>
            <a:ext cx="1624965" cy="523220"/>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sz="2800" dirty="0">
                <a:solidFill>
                  <a:schemeClr val="bg1"/>
                </a:solidFill>
                <a:latin typeface="Impact" panose="020B0806030902050204" pitchFamily="34" charset="0"/>
                <a:ea typeface="微软雅黑" panose="020B0503020204020204" pitchFamily="34" charset="-122"/>
                <a:sym typeface="Arial" panose="020B0604020202020204" pitchFamily="34" charset="0"/>
              </a:rPr>
              <a:t>STEP  03</a:t>
            </a:r>
          </a:p>
        </p:txBody>
      </p:sp>
      <p:sp>
        <p:nvSpPr>
          <p:cNvPr id="44" name="1"/>
          <p:cNvSpPr txBox="1"/>
          <p:nvPr>
            <p:custDataLst>
              <p:tags r:id="rId3"/>
            </p:custDataLst>
          </p:nvPr>
        </p:nvSpPr>
        <p:spPr>
          <a:xfrm>
            <a:off x="2916980" y="1031179"/>
            <a:ext cx="8866858" cy="1476375"/>
          </a:xfrm>
          <a:prstGeom prst="rect">
            <a:avLst/>
          </a:prstGeom>
          <a:noFill/>
          <a:ln>
            <a:noFill/>
          </a:ln>
        </p:spPr>
        <p:txBody>
          <a:bodyPr wrap="square" rtlCol="0">
            <a:spAutoFit/>
          </a:bodyPr>
          <a:lstStyle/>
          <a:p>
            <a:pPr defTabSz="457200">
              <a:lnSpc>
                <a:spcPct val="150000"/>
              </a:lnSpc>
              <a:defRPr/>
            </a:pPr>
            <a:r>
              <a:rPr lang="zh-CN" altLang="en-US" sz="2000" b="1" kern="0" dirty="0">
                <a:latin typeface="微软雅黑" panose="020B0503020204020204" pitchFamily="34" charset="-122"/>
                <a:ea typeface="微软雅黑" panose="020B0503020204020204" pitchFamily="34" charset="-122"/>
                <a:cs typeface="+mn-ea"/>
                <a:sym typeface="+mn-lt"/>
              </a:rPr>
              <a:t>安装</a:t>
            </a:r>
            <a:r>
              <a:rPr lang="en-US" altLang="zh-CN" sz="2000" b="1" kern="0" dirty="0">
                <a:latin typeface="微软雅黑" panose="020B0503020204020204" pitchFamily="34" charset="-122"/>
                <a:ea typeface="微软雅黑" panose="020B0503020204020204" pitchFamily="34" charset="-122"/>
                <a:cs typeface="+mn-ea"/>
              </a:rPr>
              <a:t>Python</a:t>
            </a:r>
            <a:r>
              <a:rPr lang="zh-CN" altLang="zh-CN" sz="2000" b="1" kern="0" dirty="0">
                <a:latin typeface="微软雅黑" panose="020B0503020204020204" pitchFamily="34" charset="-122"/>
                <a:ea typeface="微软雅黑" panose="020B0503020204020204" pitchFamily="34" charset="-122"/>
                <a:cs typeface="+mn-ea"/>
              </a:rPr>
              <a:t>解释器</a:t>
            </a:r>
            <a:endParaRPr lang="zh-CN" altLang="en-US" sz="2000" b="1" kern="0" dirty="0">
              <a:latin typeface="微软雅黑" panose="020B0503020204020204" pitchFamily="34" charset="-122"/>
              <a:ea typeface="微软雅黑" panose="020B0503020204020204" pitchFamily="34" charset="-122"/>
              <a:cs typeface="+mn-ea"/>
              <a:sym typeface="+mn-lt"/>
            </a:endParaRPr>
          </a:p>
          <a:p>
            <a:pPr defTabSz="457200">
              <a:lnSpc>
                <a:spcPct val="150000"/>
              </a:lnSpc>
              <a:defRPr/>
            </a:pPr>
            <a:r>
              <a:rPr lang="zh-CN" altLang="en-US" sz="2000" dirty="0">
                <a:solidFill>
                  <a:srgbClr val="595959"/>
                </a:solidFill>
                <a:latin typeface="微软雅黑" panose="020B0503020204020204" pitchFamily="34" charset="-122"/>
                <a:ea typeface="微软雅黑" panose="020B0503020204020204" pitchFamily="34" charset="-122"/>
              </a:rPr>
              <a:t>下载相应版本的安装包。下载完成后，找到并双击安装包，弹出Python 3.11.3(64-bit) Setup窗口。</a:t>
            </a:r>
          </a:p>
        </p:txBody>
      </p:sp>
      <p:pic>
        <p:nvPicPr>
          <p:cNvPr id="7" name="图片 7"/>
          <p:cNvPicPr>
            <a:picLocks noChangeAspect="1"/>
          </p:cNvPicPr>
          <p:nvPr>
            <p:custDataLst>
              <p:tags r:id="rId4"/>
            </p:custDataLst>
          </p:nvPr>
        </p:nvPicPr>
        <p:blipFill>
          <a:blip r:embed="rId7"/>
          <a:stretch>
            <a:fillRect/>
          </a:stretch>
        </p:blipFill>
        <p:spPr>
          <a:xfrm>
            <a:off x="4150995" y="2709545"/>
            <a:ext cx="6054725" cy="3738245"/>
          </a:xfrm>
          <a:prstGeom prst="rect">
            <a:avLst/>
          </a:prstGeom>
        </p:spPr>
      </p:pic>
      <p:sp>
        <p:nvSpPr>
          <p:cNvPr id="3" name="Title 1"/>
          <p:cNvSpPr txBox="1"/>
          <p:nvPr>
            <p:custDataLst>
              <p:tags r:id="rId5"/>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1.2.1 </a:t>
            </a:r>
            <a:r>
              <a:rPr lang="en-US" altLang="zh-CN" sz="2400" b="1" dirty="0" smtClean="0">
                <a:solidFill>
                  <a:srgbClr val="595959"/>
                </a:solidFill>
                <a:latin typeface="微软雅黑" panose="020B0503020204020204" pitchFamily="34" charset="-122"/>
                <a:ea typeface="微软雅黑" panose="020B0503020204020204" pitchFamily="34" charset="-122"/>
                <a:cs typeface="+mn-ea"/>
                <a:sym typeface="+mn-lt"/>
              </a:rPr>
              <a:t> Python</a:t>
            </a:r>
            <a:r>
              <a:rPr lang="zh-CN" altLang="en-US" sz="2400" b="1" dirty="0" smtClean="0">
                <a:solidFill>
                  <a:srgbClr val="595959"/>
                </a:solidFill>
                <a:latin typeface="微软雅黑" panose="020B0503020204020204" pitchFamily="34" charset="-122"/>
                <a:ea typeface="微软雅黑" panose="020B0503020204020204" pitchFamily="34" charset="-122"/>
                <a:cs typeface="+mn-ea"/>
                <a:sym typeface="+mn-lt"/>
              </a:rPr>
              <a:t>解释器的安装</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圆角矩形 41"/>
          <p:cNvSpPr/>
          <p:nvPr>
            <p:custDataLst>
              <p:tags r:id="rId1"/>
            </p:custDataLst>
          </p:nvPr>
        </p:nvSpPr>
        <p:spPr>
          <a:xfrm>
            <a:off x="961390" y="1124105"/>
            <a:ext cx="1747943" cy="77321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olidFill>
                <a:schemeClr val="bg1"/>
              </a:solidFill>
              <a:sym typeface="+mn-ea"/>
            </a:endParaRPr>
          </a:p>
        </p:txBody>
      </p:sp>
      <p:sp>
        <p:nvSpPr>
          <p:cNvPr id="43" name="文本框 42"/>
          <p:cNvSpPr txBox="1"/>
          <p:nvPr>
            <p:custDataLst>
              <p:tags r:id="rId2"/>
            </p:custDataLst>
          </p:nvPr>
        </p:nvSpPr>
        <p:spPr>
          <a:xfrm flipH="1">
            <a:off x="1050502" y="1259844"/>
            <a:ext cx="1624965" cy="523220"/>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sz="2800" dirty="0">
                <a:solidFill>
                  <a:schemeClr val="bg1"/>
                </a:solidFill>
                <a:latin typeface="Impact" panose="020B0806030902050204" pitchFamily="34" charset="0"/>
                <a:ea typeface="微软雅黑" panose="020B0503020204020204" pitchFamily="34" charset="-122"/>
                <a:sym typeface="Arial" panose="020B0604020202020204" pitchFamily="34" charset="0"/>
              </a:rPr>
              <a:t>STEP  04</a:t>
            </a:r>
          </a:p>
        </p:txBody>
      </p:sp>
      <p:sp>
        <p:nvSpPr>
          <p:cNvPr id="44" name="1"/>
          <p:cNvSpPr txBox="1"/>
          <p:nvPr>
            <p:custDataLst>
              <p:tags r:id="rId3"/>
            </p:custDataLst>
          </p:nvPr>
        </p:nvSpPr>
        <p:spPr>
          <a:xfrm>
            <a:off x="2916980" y="1031179"/>
            <a:ext cx="8506818" cy="1476375"/>
          </a:xfrm>
          <a:prstGeom prst="rect">
            <a:avLst/>
          </a:prstGeom>
          <a:noFill/>
          <a:ln>
            <a:noFill/>
          </a:ln>
        </p:spPr>
        <p:txBody>
          <a:bodyPr wrap="square" rtlCol="0">
            <a:spAutoFit/>
          </a:bodyPr>
          <a:lstStyle/>
          <a:p>
            <a:pPr defTabSz="457200">
              <a:lnSpc>
                <a:spcPct val="150000"/>
              </a:lnSpc>
              <a:defRPr/>
            </a:pPr>
            <a:r>
              <a:rPr lang="zh-CN" altLang="en-US" sz="2000" b="1" kern="0" dirty="0">
                <a:latin typeface="微软雅黑" panose="020B0503020204020204" pitchFamily="34" charset="-122"/>
                <a:ea typeface="微软雅黑" panose="020B0503020204020204" pitchFamily="34" charset="-122"/>
                <a:cs typeface="+mn-ea"/>
                <a:sym typeface="+mn-lt"/>
              </a:rPr>
              <a:t>安装</a:t>
            </a:r>
            <a:r>
              <a:rPr lang="en-US" altLang="zh-CN" sz="2000" b="1" kern="0" dirty="0">
                <a:latin typeface="微软雅黑" panose="020B0503020204020204" pitchFamily="34" charset="-122"/>
                <a:ea typeface="微软雅黑" panose="020B0503020204020204" pitchFamily="34" charset="-122"/>
                <a:cs typeface="+mn-ea"/>
              </a:rPr>
              <a:t>Python</a:t>
            </a:r>
            <a:r>
              <a:rPr lang="zh-CN" altLang="zh-CN" sz="2000" b="1" kern="0" dirty="0">
                <a:latin typeface="微软雅黑" panose="020B0503020204020204" pitchFamily="34" charset="-122"/>
                <a:ea typeface="微软雅黑" panose="020B0503020204020204" pitchFamily="34" charset="-122"/>
                <a:cs typeface="+mn-ea"/>
              </a:rPr>
              <a:t>解释器</a:t>
            </a:r>
            <a:endParaRPr lang="zh-CN" altLang="en-US" sz="2000" b="1" kern="0" dirty="0">
              <a:latin typeface="微软雅黑" panose="020B0503020204020204" pitchFamily="34" charset="-122"/>
              <a:ea typeface="微软雅黑" panose="020B0503020204020204" pitchFamily="34" charset="-122"/>
              <a:cs typeface="+mn-ea"/>
              <a:sym typeface="+mn-lt"/>
            </a:endParaRPr>
          </a:p>
          <a:p>
            <a:pPr defTabSz="457200">
              <a:lnSpc>
                <a:spcPct val="150000"/>
              </a:lnSpc>
              <a:defRPr/>
            </a:pPr>
            <a:r>
              <a:rPr lang="zh-CN" altLang="en-US" sz="2000" dirty="0">
                <a:solidFill>
                  <a:srgbClr val="595959"/>
                </a:solidFill>
                <a:latin typeface="微软雅黑" panose="020B0503020204020204" pitchFamily="34" charset="-122"/>
                <a:ea typeface="微软雅黑" panose="020B0503020204020204" pitchFamily="34" charset="-122"/>
              </a:rPr>
              <a:t>勾选“Add python.exe to PATH”选项后，单击Install Now后进入Setup Progress界面。</a:t>
            </a:r>
            <a:endParaRPr lang="zh-CN" sz="1800" dirty="0">
              <a:latin typeface="等线" panose="02010600030101010101" charset="-122"/>
              <a:ea typeface="等线" panose="02010600030101010101" charset="-122"/>
            </a:endParaRPr>
          </a:p>
        </p:txBody>
      </p:sp>
      <p:pic>
        <p:nvPicPr>
          <p:cNvPr id="8" name="图片 8"/>
          <p:cNvPicPr>
            <a:picLocks noChangeAspect="1"/>
          </p:cNvPicPr>
          <p:nvPr>
            <p:custDataLst>
              <p:tags r:id="rId4"/>
            </p:custDataLst>
          </p:nvPr>
        </p:nvPicPr>
        <p:blipFill>
          <a:blip r:embed="rId7"/>
          <a:stretch>
            <a:fillRect/>
          </a:stretch>
        </p:blipFill>
        <p:spPr>
          <a:xfrm>
            <a:off x="4170680" y="2600325"/>
            <a:ext cx="6066155" cy="3750945"/>
          </a:xfrm>
          <a:prstGeom prst="rect">
            <a:avLst/>
          </a:prstGeom>
        </p:spPr>
      </p:pic>
      <p:sp>
        <p:nvSpPr>
          <p:cNvPr id="3" name="Title 1"/>
          <p:cNvSpPr txBox="1"/>
          <p:nvPr>
            <p:custDataLst>
              <p:tags r:id="rId5"/>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1.2.1 </a:t>
            </a:r>
            <a:r>
              <a:rPr lang="en-US" altLang="zh-CN" sz="2400" b="1" dirty="0" smtClean="0">
                <a:solidFill>
                  <a:srgbClr val="595959"/>
                </a:solidFill>
                <a:latin typeface="微软雅黑" panose="020B0503020204020204" pitchFamily="34" charset="-122"/>
                <a:ea typeface="微软雅黑" panose="020B0503020204020204" pitchFamily="34" charset="-122"/>
                <a:cs typeface="+mn-ea"/>
                <a:sym typeface="+mn-lt"/>
              </a:rPr>
              <a:t> Python</a:t>
            </a:r>
            <a:r>
              <a:rPr lang="zh-CN" altLang="en-US" sz="2400" b="1" dirty="0" smtClean="0">
                <a:solidFill>
                  <a:srgbClr val="595959"/>
                </a:solidFill>
                <a:latin typeface="微软雅黑" panose="020B0503020204020204" pitchFamily="34" charset="-122"/>
                <a:ea typeface="微软雅黑" panose="020B0503020204020204" pitchFamily="34" charset="-122"/>
                <a:cs typeface="+mn-ea"/>
                <a:sym typeface="+mn-lt"/>
              </a:rPr>
              <a:t>解释器的安装</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圆角矩形 41"/>
          <p:cNvSpPr/>
          <p:nvPr>
            <p:custDataLst>
              <p:tags r:id="rId1"/>
            </p:custDataLst>
          </p:nvPr>
        </p:nvSpPr>
        <p:spPr>
          <a:xfrm>
            <a:off x="961390" y="1124105"/>
            <a:ext cx="1747943" cy="77321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olidFill>
                <a:schemeClr val="bg1"/>
              </a:solidFill>
              <a:sym typeface="+mn-ea"/>
            </a:endParaRPr>
          </a:p>
        </p:txBody>
      </p:sp>
      <p:sp>
        <p:nvSpPr>
          <p:cNvPr id="43" name="文本框 42"/>
          <p:cNvSpPr txBox="1"/>
          <p:nvPr>
            <p:custDataLst>
              <p:tags r:id="rId2"/>
            </p:custDataLst>
          </p:nvPr>
        </p:nvSpPr>
        <p:spPr>
          <a:xfrm flipH="1">
            <a:off x="1050502" y="1259844"/>
            <a:ext cx="1624965" cy="521970"/>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sz="2800" dirty="0">
                <a:solidFill>
                  <a:schemeClr val="bg1"/>
                </a:solidFill>
                <a:latin typeface="Impact" panose="020B0806030902050204" pitchFamily="34" charset="0"/>
                <a:ea typeface="微软雅黑" panose="020B0503020204020204" pitchFamily="34" charset="-122"/>
                <a:sym typeface="Arial" panose="020B0604020202020204" pitchFamily="34" charset="0"/>
              </a:rPr>
              <a:t>STEP  05</a:t>
            </a:r>
          </a:p>
        </p:txBody>
      </p:sp>
      <p:sp>
        <p:nvSpPr>
          <p:cNvPr id="44" name="1"/>
          <p:cNvSpPr txBox="1"/>
          <p:nvPr>
            <p:custDataLst>
              <p:tags r:id="rId3"/>
            </p:custDataLst>
          </p:nvPr>
        </p:nvSpPr>
        <p:spPr>
          <a:xfrm>
            <a:off x="2916980" y="1031179"/>
            <a:ext cx="8506818" cy="1014730"/>
          </a:xfrm>
          <a:prstGeom prst="rect">
            <a:avLst/>
          </a:prstGeom>
          <a:noFill/>
          <a:ln>
            <a:noFill/>
          </a:ln>
        </p:spPr>
        <p:txBody>
          <a:bodyPr wrap="square" rtlCol="0">
            <a:spAutoFit/>
          </a:bodyPr>
          <a:lstStyle/>
          <a:p>
            <a:pPr defTabSz="457200">
              <a:lnSpc>
                <a:spcPct val="150000"/>
              </a:lnSpc>
              <a:defRPr/>
            </a:pPr>
            <a:r>
              <a:rPr lang="zh-CN" altLang="en-US" sz="2000" b="1" kern="0" dirty="0">
                <a:latin typeface="微软雅黑" panose="020B0503020204020204" pitchFamily="34" charset="-122"/>
                <a:ea typeface="微软雅黑" panose="020B0503020204020204" pitchFamily="34" charset="-122"/>
                <a:cs typeface="+mn-ea"/>
                <a:sym typeface="+mn-lt"/>
              </a:rPr>
              <a:t>安装</a:t>
            </a:r>
            <a:r>
              <a:rPr lang="en-US" altLang="zh-CN" sz="2000" b="1" kern="0" dirty="0">
                <a:latin typeface="微软雅黑" panose="020B0503020204020204" pitchFamily="34" charset="-122"/>
                <a:ea typeface="微软雅黑" panose="020B0503020204020204" pitchFamily="34" charset="-122"/>
                <a:cs typeface="+mn-ea"/>
              </a:rPr>
              <a:t>Python</a:t>
            </a:r>
            <a:r>
              <a:rPr lang="zh-CN" altLang="zh-CN" sz="2000" b="1" kern="0" dirty="0">
                <a:latin typeface="微软雅黑" panose="020B0503020204020204" pitchFamily="34" charset="-122"/>
                <a:ea typeface="微软雅黑" panose="020B0503020204020204" pitchFamily="34" charset="-122"/>
                <a:cs typeface="+mn-ea"/>
              </a:rPr>
              <a:t>解释器</a:t>
            </a:r>
            <a:endParaRPr lang="zh-CN" altLang="en-US" sz="2000" b="1" kern="0" dirty="0">
              <a:latin typeface="微软雅黑" panose="020B0503020204020204" pitchFamily="34" charset="-122"/>
              <a:ea typeface="微软雅黑" panose="020B0503020204020204" pitchFamily="34" charset="-122"/>
              <a:cs typeface="+mn-ea"/>
              <a:sym typeface="+mn-lt"/>
            </a:endParaRPr>
          </a:p>
          <a:p>
            <a:pPr algn="l" defTabSz="457200">
              <a:lnSpc>
                <a:spcPct val="150000"/>
              </a:lnSpc>
              <a:buClrTx/>
              <a:buSzTx/>
              <a:buFontTx/>
              <a:defRPr/>
            </a:pPr>
            <a:r>
              <a:rPr lang="zh-CN" altLang="en-US" sz="2000" dirty="0">
                <a:solidFill>
                  <a:srgbClr val="595959"/>
                </a:solidFill>
                <a:latin typeface="微软雅黑" panose="020B0503020204020204" pitchFamily="34" charset="-122"/>
                <a:ea typeface="微软雅黑" panose="020B0503020204020204" pitchFamily="34" charset="-122"/>
              </a:rPr>
              <a:t>安装完成后会自动进入Setup was successful界面。</a:t>
            </a:r>
          </a:p>
        </p:txBody>
      </p:sp>
      <p:pic>
        <p:nvPicPr>
          <p:cNvPr id="11" name="图片 11"/>
          <p:cNvPicPr>
            <a:picLocks noChangeAspect="1"/>
          </p:cNvPicPr>
          <p:nvPr>
            <p:custDataLst>
              <p:tags r:id="rId4"/>
            </p:custDataLst>
          </p:nvPr>
        </p:nvPicPr>
        <p:blipFill>
          <a:blip r:embed="rId7"/>
          <a:stretch>
            <a:fillRect/>
          </a:stretch>
        </p:blipFill>
        <p:spPr>
          <a:xfrm>
            <a:off x="3502660" y="2362200"/>
            <a:ext cx="6494780" cy="4015740"/>
          </a:xfrm>
          <a:prstGeom prst="rect">
            <a:avLst/>
          </a:prstGeom>
        </p:spPr>
      </p:pic>
      <p:sp>
        <p:nvSpPr>
          <p:cNvPr id="3" name="Title 1"/>
          <p:cNvSpPr txBox="1"/>
          <p:nvPr>
            <p:custDataLst>
              <p:tags r:id="rId5"/>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1.2.1 </a:t>
            </a:r>
            <a:r>
              <a:rPr lang="en-US" altLang="zh-CN" sz="2400" b="1" dirty="0" smtClean="0">
                <a:solidFill>
                  <a:srgbClr val="595959"/>
                </a:solidFill>
                <a:latin typeface="微软雅黑" panose="020B0503020204020204" pitchFamily="34" charset="-122"/>
                <a:ea typeface="微软雅黑" panose="020B0503020204020204" pitchFamily="34" charset="-122"/>
                <a:cs typeface="+mn-ea"/>
                <a:sym typeface="+mn-lt"/>
              </a:rPr>
              <a:t> Python</a:t>
            </a:r>
            <a:r>
              <a:rPr lang="zh-CN" altLang="en-US" sz="2400" b="1" dirty="0" smtClean="0">
                <a:solidFill>
                  <a:srgbClr val="595959"/>
                </a:solidFill>
                <a:latin typeface="微软雅黑" panose="020B0503020204020204" pitchFamily="34" charset="-122"/>
                <a:ea typeface="微软雅黑" panose="020B0503020204020204" pitchFamily="34" charset="-122"/>
                <a:cs typeface="+mn-ea"/>
                <a:sym typeface="+mn-lt"/>
              </a:rPr>
              <a:t>解释器的安装</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圆角矩形 41"/>
          <p:cNvSpPr/>
          <p:nvPr>
            <p:custDataLst>
              <p:tags r:id="rId1"/>
            </p:custDataLst>
          </p:nvPr>
        </p:nvSpPr>
        <p:spPr>
          <a:xfrm>
            <a:off x="961390" y="1124105"/>
            <a:ext cx="1747943" cy="77321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olidFill>
                <a:schemeClr val="bg1"/>
              </a:solidFill>
              <a:sym typeface="+mn-ea"/>
            </a:endParaRPr>
          </a:p>
        </p:txBody>
      </p:sp>
      <p:sp>
        <p:nvSpPr>
          <p:cNvPr id="43" name="文本框 42"/>
          <p:cNvSpPr txBox="1"/>
          <p:nvPr>
            <p:custDataLst>
              <p:tags r:id="rId2"/>
            </p:custDataLst>
          </p:nvPr>
        </p:nvSpPr>
        <p:spPr>
          <a:xfrm flipH="1">
            <a:off x="1050502" y="1259844"/>
            <a:ext cx="1624965" cy="521970"/>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sz="2800" dirty="0">
                <a:solidFill>
                  <a:schemeClr val="bg1"/>
                </a:solidFill>
                <a:latin typeface="Impact" panose="020B0806030902050204" pitchFamily="34" charset="0"/>
                <a:ea typeface="微软雅黑" panose="020B0503020204020204" pitchFamily="34" charset="-122"/>
                <a:sym typeface="Arial" panose="020B0604020202020204" pitchFamily="34" charset="0"/>
              </a:rPr>
              <a:t>STEP  05</a:t>
            </a:r>
          </a:p>
        </p:txBody>
      </p:sp>
      <p:sp>
        <p:nvSpPr>
          <p:cNvPr id="44" name="1"/>
          <p:cNvSpPr txBox="1"/>
          <p:nvPr>
            <p:custDataLst>
              <p:tags r:id="rId3"/>
            </p:custDataLst>
          </p:nvPr>
        </p:nvSpPr>
        <p:spPr>
          <a:xfrm>
            <a:off x="2916980" y="1031179"/>
            <a:ext cx="8506818" cy="1476375"/>
          </a:xfrm>
          <a:prstGeom prst="rect">
            <a:avLst/>
          </a:prstGeom>
          <a:noFill/>
          <a:ln>
            <a:noFill/>
          </a:ln>
        </p:spPr>
        <p:txBody>
          <a:bodyPr wrap="square" rtlCol="0">
            <a:spAutoFit/>
          </a:bodyPr>
          <a:lstStyle/>
          <a:p>
            <a:pPr defTabSz="457200">
              <a:lnSpc>
                <a:spcPct val="150000"/>
              </a:lnSpc>
              <a:defRPr/>
            </a:pPr>
            <a:r>
              <a:rPr lang="zh-CN" altLang="en-US" sz="2000" b="1" kern="0" dirty="0">
                <a:latin typeface="微软雅黑" panose="020B0503020204020204" pitchFamily="34" charset="-122"/>
                <a:ea typeface="微软雅黑" panose="020B0503020204020204" pitchFamily="34" charset="-122"/>
                <a:cs typeface="+mn-ea"/>
                <a:sym typeface="+mn-lt"/>
              </a:rPr>
              <a:t>安装</a:t>
            </a:r>
            <a:r>
              <a:rPr lang="en-US" altLang="zh-CN" sz="2000" b="1" kern="0" dirty="0">
                <a:latin typeface="微软雅黑" panose="020B0503020204020204" pitchFamily="34" charset="-122"/>
                <a:ea typeface="微软雅黑" panose="020B0503020204020204" pitchFamily="34" charset="-122"/>
                <a:cs typeface="+mn-ea"/>
              </a:rPr>
              <a:t>Python</a:t>
            </a:r>
            <a:r>
              <a:rPr lang="zh-CN" altLang="zh-CN" sz="2000" b="1" kern="0" dirty="0">
                <a:latin typeface="微软雅黑" panose="020B0503020204020204" pitchFamily="34" charset="-122"/>
                <a:ea typeface="微软雅黑" panose="020B0503020204020204" pitchFamily="34" charset="-122"/>
                <a:cs typeface="+mn-ea"/>
              </a:rPr>
              <a:t>解释器</a:t>
            </a:r>
            <a:endParaRPr lang="zh-CN" altLang="en-US" sz="2000" b="1" kern="0" dirty="0">
              <a:latin typeface="微软雅黑" panose="020B0503020204020204" pitchFamily="34" charset="-122"/>
              <a:ea typeface="微软雅黑" panose="020B0503020204020204" pitchFamily="34" charset="-122"/>
              <a:cs typeface="+mn-ea"/>
              <a:sym typeface="+mn-lt"/>
            </a:endParaRPr>
          </a:p>
          <a:p>
            <a:pPr algn="l" defTabSz="457200">
              <a:lnSpc>
                <a:spcPct val="150000"/>
              </a:lnSpc>
              <a:buClrTx/>
              <a:buSzTx/>
              <a:buFontTx/>
              <a:defRPr/>
            </a:pPr>
            <a:r>
              <a:rPr lang="zh-CN" altLang="en-US" sz="2000" dirty="0">
                <a:solidFill>
                  <a:srgbClr val="595959"/>
                </a:solidFill>
                <a:latin typeface="微软雅黑" panose="020B0503020204020204" pitchFamily="34" charset="-122"/>
                <a:ea typeface="微软雅黑" panose="020B0503020204020204" pitchFamily="34" charset="-122"/>
                <a:sym typeface="+mn-ea"/>
              </a:rPr>
              <a:t>在计算机的开始菜单中搜索Python，找到并单击Python 3.1</a:t>
            </a:r>
            <a:r>
              <a:rPr lang="en-US" altLang="zh-CN" sz="2000" dirty="0">
                <a:solidFill>
                  <a:srgbClr val="595959"/>
                </a:solidFill>
                <a:latin typeface="微软雅黑" panose="020B0503020204020204" pitchFamily="34" charset="-122"/>
                <a:ea typeface="微软雅黑" panose="020B0503020204020204" pitchFamily="34" charset="-122"/>
                <a:sym typeface="+mn-ea"/>
              </a:rPr>
              <a:t>1</a:t>
            </a:r>
            <a:r>
              <a:rPr lang="zh-CN" altLang="en-US" sz="2000" dirty="0">
                <a:solidFill>
                  <a:srgbClr val="595959"/>
                </a:solidFill>
                <a:latin typeface="微软雅黑" panose="020B0503020204020204" pitchFamily="34" charset="-122"/>
                <a:ea typeface="微软雅黑" panose="020B0503020204020204" pitchFamily="34" charset="-122"/>
                <a:sym typeface="+mn-ea"/>
              </a:rPr>
              <a:t>（64-bit）打开Python解释器窗口。</a:t>
            </a:r>
            <a:endParaRPr lang="zh-CN" altLang="en-US" sz="2000" dirty="0">
              <a:solidFill>
                <a:srgbClr val="595959"/>
              </a:solidFill>
              <a:latin typeface="微软雅黑" panose="020B0503020204020204" pitchFamily="34" charset="-122"/>
              <a:ea typeface="微软雅黑" panose="020B0503020204020204" pitchFamily="34" charset="-122"/>
            </a:endParaRPr>
          </a:p>
        </p:txBody>
      </p:sp>
      <p:pic>
        <p:nvPicPr>
          <p:cNvPr id="12" name="图片 12"/>
          <p:cNvPicPr>
            <a:picLocks noChangeAspect="1"/>
          </p:cNvPicPr>
          <p:nvPr>
            <p:custDataLst>
              <p:tags r:id="rId4"/>
            </p:custDataLst>
          </p:nvPr>
        </p:nvPicPr>
        <p:blipFill>
          <a:blip r:embed="rId7"/>
          <a:stretch>
            <a:fillRect/>
          </a:stretch>
        </p:blipFill>
        <p:spPr>
          <a:xfrm>
            <a:off x="2999105" y="2997200"/>
            <a:ext cx="8225155" cy="2268220"/>
          </a:xfrm>
          <a:prstGeom prst="rect">
            <a:avLst/>
          </a:prstGeom>
        </p:spPr>
      </p:pic>
      <p:sp>
        <p:nvSpPr>
          <p:cNvPr id="3" name="Title 1"/>
          <p:cNvSpPr txBox="1"/>
          <p:nvPr>
            <p:custDataLst>
              <p:tags r:id="rId5"/>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1.2.1 </a:t>
            </a:r>
            <a:r>
              <a:rPr lang="en-US" altLang="zh-CN" sz="2400" b="1" dirty="0" smtClean="0">
                <a:solidFill>
                  <a:srgbClr val="595959"/>
                </a:solidFill>
                <a:latin typeface="微软雅黑" panose="020B0503020204020204" pitchFamily="34" charset="-122"/>
                <a:ea typeface="微软雅黑" panose="020B0503020204020204" pitchFamily="34" charset="-122"/>
                <a:cs typeface="+mn-ea"/>
                <a:sym typeface="+mn-lt"/>
              </a:rPr>
              <a:t> Python</a:t>
            </a:r>
            <a:r>
              <a:rPr lang="zh-CN" altLang="en-US" sz="2400" b="1" dirty="0" smtClean="0">
                <a:solidFill>
                  <a:srgbClr val="595959"/>
                </a:solidFill>
                <a:latin typeface="微软雅黑" panose="020B0503020204020204" pitchFamily="34" charset="-122"/>
                <a:ea typeface="微软雅黑" panose="020B0503020204020204" pitchFamily="34" charset="-122"/>
                <a:cs typeface="+mn-ea"/>
                <a:sym typeface="+mn-lt"/>
              </a:rPr>
              <a:t>解释器的安装</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0" name="TextBox 35"/>
          <p:cNvSpPr txBox="1">
            <a:spLocks noChangeArrowheads="1"/>
          </p:cNvSpPr>
          <p:nvPr/>
        </p:nvSpPr>
        <p:spPr bwMode="auto">
          <a:xfrm>
            <a:off x="5663163" y="3573304"/>
            <a:ext cx="5324395" cy="104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掌握</a:t>
            </a:r>
            <a:r>
              <a:rPr lang="zh-CN" altLang="en-US" sz="2000" dirty="0">
                <a:solidFill>
                  <a:srgbClr val="0070C0"/>
                </a:solidFill>
                <a:latin typeface="微软雅黑" panose="020B0503020204020204" pitchFamily="34" charset="-122"/>
                <a:ea typeface="微软雅黑" panose="020B0503020204020204" pitchFamily="34" charset="-122"/>
              </a:rPr>
              <a:t>PyCharm的安装和使用</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，能够独立安装PyCharm工具并使用该工具编写与运行代码</a:t>
            </a:r>
          </a:p>
        </p:txBody>
      </p:sp>
      <p:grpSp>
        <p:nvGrpSpPr>
          <p:cNvPr id="14" name="组合 13"/>
          <p:cNvGrpSpPr/>
          <p:nvPr/>
        </p:nvGrpSpPr>
        <p:grpSpPr>
          <a:xfrm>
            <a:off x="5226918" y="3703879"/>
            <a:ext cx="405130" cy="405130"/>
            <a:chOff x="8881" y="4685"/>
            <a:chExt cx="638" cy="638"/>
          </a:xfrm>
        </p:grpSpPr>
        <p:sp>
          <p:nvSpPr>
            <p:cNvPr id="15" name="椭圆 14"/>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Title 1"/>
          <p:cNvSpPr txBox="1"/>
          <p:nvPr>
            <p:custDataLst>
              <p:tags r:id="rId1"/>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1.2.2  PyCharm</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的安装与使用</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5"/>
          <p:cNvSpPr txBox="1">
            <a:spLocks noChangeArrowheads="1"/>
          </p:cNvSpPr>
          <p:nvPr>
            <p:custDataLst>
              <p:tags r:id="rId1"/>
            </p:custDataLst>
          </p:nvPr>
        </p:nvSpPr>
        <p:spPr bwMode="auto">
          <a:xfrm>
            <a:off x="5158740" y="2133600"/>
            <a:ext cx="5993130" cy="2527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0070C0"/>
                </a:solidFill>
                <a:latin typeface="微软雅黑" panose="020B0503020204020204" pitchFamily="34" charset="-122"/>
                <a:ea typeface="微软雅黑" panose="020B0503020204020204" pitchFamily="34" charset="-122"/>
              </a:rPr>
              <a:t>PyCharm</a:t>
            </a:r>
            <a:r>
              <a:rPr lang="zh-CN" altLang="en-US" sz="2000" dirty="0">
                <a:solidFill>
                  <a:srgbClr val="595959"/>
                </a:solidFill>
                <a:latin typeface="微软雅黑" panose="020B0503020204020204" pitchFamily="34" charset="-122"/>
                <a:ea typeface="微软雅黑" panose="020B0503020204020204" pitchFamily="34" charset="-122"/>
              </a:rPr>
              <a:t>是Jetbrain公司开发的一款Python</a:t>
            </a:r>
            <a:r>
              <a:rPr lang="zh-CN" altLang="en-US" sz="2000" dirty="0">
                <a:solidFill>
                  <a:srgbClr val="0070C0"/>
                </a:solidFill>
                <a:latin typeface="微软雅黑" panose="020B0503020204020204" pitchFamily="34" charset="-122"/>
                <a:ea typeface="微软雅黑" panose="020B0503020204020204" pitchFamily="34" charset="-122"/>
              </a:rPr>
              <a:t>集成开发环境</a:t>
            </a:r>
            <a:r>
              <a:rPr lang="zh-CN" altLang="en-US" sz="2000" dirty="0">
                <a:solidFill>
                  <a:srgbClr val="595959"/>
                </a:solidFill>
                <a:latin typeface="微软雅黑" panose="020B0503020204020204" pitchFamily="34" charset="-122"/>
                <a:ea typeface="微软雅黑" panose="020B0503020204020204" pitchFamily="34" charset="-122"/>
              </a:rPr>
              <a:t>（Integrated Development Environment，简称为IDE），由于其具有</a:t>
            </a:r>
            <a:r>
              <a:rPr lang="zh-CN" altLang="en-US" sz="2000" dirty="0">
                <a:solidFill>
                  <a:srgbClr val="0070C0"/>
                </a:solidFill>
                <a:latin typeface="微软雅黑" panose="020B0503020204020204" pitchFamily="34" charset="-122"/>
                <a:ea typeface="微软雅黑" panose="020B0503020204020204" pitchFamily="34" charset="-122"/>
              </a:rPr>
              <a:t>智能代码编辑器</a:t>
            </a:r>
            <a:r>
              <a:rPr lang="zh-CN" altLang="en-US" sz="2000" dirty="0">
                <a:solidFill>
                  <a:srgbClr val="595959"/>
                </a:solidFill>
                <a:latin typeface="微软雅黑" panose="020B0503020204020204" pitchFamily="34" charset="-122"/>
                <a:ea typeface="微软雅黑" panose="020B0503020204020204" pitchFamily="34" charset="-122"/>
              </a:rPr>
              <a:t>、</a:t>
            </a:r>
            <a:r>
              <a:rPr lang="zh-CN" altLang="en-US" sz="2000" dirty="0">
                <a:solidFill>
                  <a:srgbClr val="0070C0"/>
                </a:solidFill>
                <a:latin typeface="微软雅黑" panose="020B0503020204020204" pitchFamily="34" charset="-122"/>
                <a:ea typeface="微软雅黑" panose="020B0503020204020204" pitchFamily="34" charset="-122"/>
              </a:rPr>
              <a:t>智能提示</a:t>
            </a:r>
            <a:r>
              <a:rPr lang="zh-CN" altLang="en-US" sz="2000" dirty="0">
                <a:solidFill>
                  <a:srgbClr val="595959"/>
                </a:solidFill>
                <a:latin typeface="微软雅黑" panose="020B0503020204020204" pitchFamily="34" charset="-122"/>
                <a:ea typeface="微软雅黑" panose="020B0503020204020204" pitchFamily="34" charset="-122"/>
              </a:rPr>
              <a:t>、</a:t>
            </a:r>
            <a:r>
              <a:rPr lang="zh-CN" altLang="en-US" sz="2000" dirty="0">
                <a:solidFill>
                  <a:srgbClr val="0070C0"/>
                </a:solidFill>
                <a:latin typeface="微软雅黑" panose="020B0503020204020204" pitchFamily="34" charset="-122"/>
                <a:ea typeface="微软雅黑" panose="020B0503020204020204" pitchFamily="34" charset="-122"/>
              </a:rPr>
              <a:t>自动导入</a:t>
            </a:r>
            <a:r>
              <a:rPr lang="zh-CN" altLang="en-US" sz="2000" dirty="0">
                <a:solidFill>
                  <a:srgbClr val="595959"/>
                </a:solidFill>
                <a:latin typeface="微软雅黑" panose="020B0503020204020204" pitchFamily="34" charset="-122"/>
                <a:ea typeface="微软雅黑" panose="020B0503020204020204" pitchFamily="34" charset="-122"/>
              </a:rPr>
              <a:t>等功能，目前已经成为Python专业开发人员和初学者广泛使用的Python开发工具。</a:t>
            </a:r>
          </a:p>
        </p:txBody>
      </p:sp>
      <p:pic>
        <p:nvPicPr>
          <p:cNvPr id="2050" name="Picture 2" descr="https://gimg2.baidu.com/image_search/src=http%3A%2F%2Fpic.51yuansu.com%2Fpic3%2Fcover%2F03%2F93%2F98%2F5c8f46e1f2e59_610.jpg&amp;refer=http%3A%2F%2Fpic.51yuansu.com&amp;app=2002&amp;size=f9999,10000&amp;q=a80&amp;n=0&amp;g=0n&amp;fmt=auto?sec=1658640921&amp;t=b2d79b6f1ee22924de6ebb41cb2e0dec"/>
          <p:cNvPicPr>
            <a:picLocks noChangeAspect="1" noChangeArrowheads="1"/>
          </p:cNvPicPr>
          <p:nvPr>
            <p:custDataLst>
              <p:tags r:id="rId2"/>
            </p:custDataLst>
          </p:nvPr>
        </p:nvPicPr>
        <p:blipFill rotWithShape="1">
          <a:blip r:embed="rId6">
            <a:extLst>
              <a:ext uri="{28A0092B-C50C-407E-A947-70E740481C1C}">
                <a14:useLocalDpi xmlns:a14="http://schemas.microsoft.com/office/drawing/2010/main" val="0"/>
              </a:ext>
            </a:extLst>
          </a:blip>
          <a:srcRect l="4024" t="2272" r="2178" b="12806"/>
          <a:stretch>
            <a:fillRect/>
          </a:stretch>
        </p:blipFill>
        <p:spPr bwMode="auto">
          <a:xfrm flipH="1">
            <a:off x="1198662" y="1413569"/>
            <a:ext cx="3528392" cy="46085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txBox="1"/>
          <p:nvPr>
            <p:custDataLst>
              <p:tags r:id="rId3"/>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1.2.2  PyCharm</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的安装与使用</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圆角矩形 41"/>
          <p:cNvSpPr/>
          <p:nvPr>
            <p:custDataLst>
              <p:tags r:id="rId1"/>
            </p:custDataLst>
          </p:nvPr>
        </p:nvSpPr>
        <p:spPr>
          <a:xfrm>
            <a:off x="961390" y="1124105"/>
            <a:ext cx="1747943" cy="77321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olidFill>
                <a:schemeClr val="bg1"/>
              </a:solidFill>
              <a:sym typeface="+mn-ea"/>
            </a:endParaRPr>
          </a:p>
        </p:txBody>
      </p:sp>
      <p:sp>
        <p:nvSpPr>
          <p:cNvPr id="43" name="文本框 42"/>
          <p:cNvSpPr txBox="1"/>
          <p:nvPr>
            <p:custDataLst>
              <p:tags r:id="rId2"/>
            </p:custDataLst>
          </p:nvPr>
        </p:nvSpPr>
        <p:spPr>
          <a:xfrm flipH="1">
            <a:off x="1050502" y="1259844"/>
            <a:ext cx="1624965" cy="523220"/>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sz="2800" dirty="0">
                <a:solidFill>
                  <a:schemeClr val="bg1"/>
                </a:solidFill>
                <a:latin typeface="Impact" panose="020B0806030902050204" pitchFamily="34" charset="0"/>
                <a:ea typeface="微软雅黑" panose="020B0503020204020204" pitchFamily="34" charset="-122"/>
                <a:sym typeface="Arial" panose="020B0604020202020204" pitchFamily="34" charset="0"/>
              </a:rPr>
              <a:t>STEP  01</a:t>
            </a:r>
          </a:p>
        </p:txBody>
      </p:sp>
      <p:sp>
        <p:nvSpPr>
          <p:cNvPr id="44" name="1"/>
          <p:cNvSpPr txBox="1"/>
          <p:nvPr>
            <p:custDataLst>
              <p:tags r:id="rId3"/>
            </p:custDataLst>
          </p:nvPr>
        </p:nvSpPr>
        <p:spPr>
          <a:xfrm>
            <a:off x="2906422" y="1124105"/>
            <a:ext cx="8578826" cy="1014730"/>
          </a:xfrm>
          <a:prstGeom prst="rect">
            <a:avLst/>
          </a:prstGeom>
          <a:noFill/>
          <a:ln>
            <a:noFill/>
          </a:ln>
        </p:spPr>
        <p:txBody>
          <a:bodyPr wrap="square" rtlCol="0">
            <a:spAutoFit/>
          </a:bodyPr>
          <a:lstStyle/>
          <a:p>
            <a:pPr defTabSz="457200">
              <a:lnSpc>
                <a:spcPct val="150000"/>
              </a:lnSpc>
              <a:defRPr/>
            </a:pPr>
            <a:r>
              <a:rPr lang="en-US" altLang="zh-CN" sz="2000" b="1" kern="0" dirty="0">
                <a:latin typeface="微软雅黑" panose="020B0503020204020204" pitchFamily="34" charset="-122"/>
                <a:ea typeface="微软雅黑" panose="020B0503020204020204" pitchFamily="34" charset="-122"/>
                <a:cs typeface="+mn-ea"/>
              </a:rPr>
              <a:t>PyCharm</a:t>
            </a:r>
            <a:r>
              <a:rPr lang="zh-CN" altLang="en-US" sz="2000" b="1" kern="0" dirty="0">
                <a:latin typeface="微软雅黑" panose="020B0503020204020204" pitchFamily="34" charset="-122"/>
                <a:ea typeface="微软雅黑" panose="020B0503020204020204" pitchFamily="34" charset="-122"/>
                <a:cs typeface="+mn-ea"/>
              </a:rPr>
              <a:t>的安装</a:t>
            </a:r>
            <a:endParaRPr lang="zh-CN" altLang="en-US" sz="2000" b="1" kern="0" dirty="0">
              <a:latin typeface="微软雅黑" panose="020B0503020204020204" pitchFamily="34" charset="-122"/>
              <a:ea typeface="微软雅黑" panose="020B0503020204020204" pitchFamily="34" charset="-122"/>
              <a:cs typeface="+mn-ea"/>
              <a:sym typeface="+mn-lt"/>
            </a:endParaRPr>
          </a:p>
          <a:p>
            <a:pPr defTabSz="457200">
              <a:lnSpc>
                <a:spcPct val="150000"/>
              </a:lnSpc>
              <a:defRPr/>
            </a:pPr>
            <a:r>
              <a:rPr lang="zh-CN" altLang="en-US" sz="2000" dirty="0">
                <a:solidFill>
                  <a:srgbClr val="595959"/>
                </a:solidFill>
                <a:latin typeface="微软雅黑" panose="020B0503020204020204" pitchFamily="34" charset="-122"/>
                <a:ea typeface="微软雅黑" panose="020B0503020204020204" pitchFamily="34" charset="-122"/>
              </a:rPr>
              <a:t>在浏览器中访问PyCharm官网的下载页面，具体如下图所示。</a:t>
            </a:r>
          </a:p>
        </p:txBody>
      </p:sp>
      <p:sp>
        <p:nvSpPr>
          <p:cNvPr id="2" name="Title 1"/>
          <p:cNvSpPr txBox="1"/>
          <p:nvPr>
            <p:custDataLst>
              <p:tags r:id="rId4"/>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1.2.2  PyCharm</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的安装与使用</a:t>
            </a:r>
          </a:p>
        </p:txBody>
      </p:sp>
      <p:pic>
        <p:nvPicPr>
          <p:cNvPr id="25" name="图片 25"/>
          <p:cNvPicPr>
            <a:picLocks noChangeAspect="1"/>
          </p:cNvPicPr>
          <p:nvPr>
            <p:custDataLst>
              <p:tags r:id="rId5"/>
            </p:custDataLst>
          </p:nvPr>
        </p:nvPicPr>
        <p:blipFill>
          <a:blip r:embed="rId7"/>
          <a:stretch>
            <a:fillRect/>
          </a:stretch>
        </p:blipFill>
        <p:spPr>
          <a:xfrm>
            <a:off x="3215005" y="2277110"/>
            <a:ext cx="6896735" cy="384429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圆角矩形 41"/>
          <p:cNvSpPr/>
          <p:nvPr>
            <p:custDataLst>
              <p:tags r:id="rId1"/>
            </p:custDataLst>
          </p:nvPr>
        </p:nvSpPr>
        <p:spPr>
          <a:xfrm>
            <a:off x="961390" y="1124105"/>
            <a:ext cx="1747943" cy="77321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olidFill>
                <a:schemeClr val="bg1"/>
              </a:solidFill>
              <a:sym typeface="+mn-ea"/>
            </a:endParaRPr>
          </a:p>
        </p:txBody>
      </p:sp>
      <p:sp>
        <p:nvSpPr>
          <p:cNvPr id="43" name="文本框 42"/>
          <p:cNvSpPr txBox="1"/>
          <p:nvPr>
            <p:custDataLst>
              <p:tags r:id="rId2"/>
            </p:custDataLst>
          </p:nvPr>
        </p:nvSpPr>
        <p:spPr>
          <a:xfrm flipH="1">
            <a:off x="1050502" y="1259844"/>
            <a:ext cx="1624965" cy="523220"/>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sz="2800" dirty="0">
                <a:solidFill>
                  <a:schemeClr val="bg1"/>
                </a:solidFill>
                <a:latin typeface="Impact" panose="020B0806030902050204" pitchFamily="34" charset="0"/>
                <a:ea typeface="微软雅黑" panose="020B0503020204020204" pitchFamily="34" charset="-122"/>
                <a:sym typeface="Arial" panose="020B0604020202020204" pitchFamily="34" charset="0"/>
              </a:rPr>
              <a:t>STEP  01</a:t>
            </a:r>
          </a:p>
        </p:txBody>
      </p:sp>
      <p:sp>
        <p:nvSpPr>
          <p:cNvPr id="44" name="1"/>
          <p:cNvSpPr txBox="1"/>
          <p:nvPr>
            <p:custDataLst>
              <p:tags r:id="rId3"/>
            </p:custDataLst>
          </p:nvPr>
        </p:nvSpPr>
        <p:spPr>
          <a:xfrm>
            <a:off x="2906422" y="1124105"/>
            <a:ext cx="8578826" cy="1476375"/>
          </a:xfrm>
          <a:prstGeom prst="rect">
            <a:avLst/>
          </a:prstGeom>
          <a:noFill/>
          <a:ln>
            <a:noFill/>
          </a:ln>
        </p:spPr>
        <p:txBody>
          <a:bodyPr wrap="square" rtlCol="0">
            <a:spAutoFit/>
          </a:bodyPr>
          <a:lstStyle/>
          <a:p>
            <a:pPr defTabSz="457200">
              <a:lnSpc>
                <a:spcPct val="150000"/>
              </a:lnSpc>
              <a:defRPr/>
            </a:pPr>
            <a:r>
              <a:rPr lang="en-US" altLang="zh-CN" sz="2000" b="1" kern="0" dirty="0">
                <a:latin typeface="微软雅黑" panose="020B0503020204020204" pitchFamily="34" charset="-122"/>
                <a:ea typeface="微软雅黑" panose="020B0503020204020204" pitchFamily="34" charset="-122"/>
                <a:cs typeface="+mn-ea"/>
              </a:rPr>
              <a:t>PyCharm</a:t>
            </a:r>
            <a:r>
              <a:rPr lang="zh-CN" altLang="en-US" sz="2000" b="1" kern="0" dirty="0">
                <a:latin typeface="微软雅黑" panose="020B0503020204020204" pitchFamily="34" charset="-122"/>
                <a:ea typeface="微软雅黑" panose="020B0503020204020204" pitchFamily="34" charset="-122"/>
                <a:cs typeface="+mn-ea"/>
              </a:rPr>
              <a:t>的安装</a:t>
            </a:r>
            <a:endParaRPr lang="zh-CN" altLang="en-US" sz="2000" b="1" kern="0" dirty="0">
              <a:latin typeface="微软雅黑" panose="020B0503020204020204" pitchFamily="34" charset="-122"/>
              <a:ea typeface="微软雅黑" panose="020B0503020204020204" pitchFamily="34" charset="-122"/>
              <a:cs typeface="+mn-ea"/>
              <a:sym typeface="+mn-lt"/>
            </a:endParaRPr>
          </a:p>
          <a:p>
            <a:pPr defTabSz="457200">
              <a:lnSpc>
                <a:spcPct val="150000"/>
              </a:lnSpc>
              <a:defRPr/>
            </a:pPr>
            <a:r>
              <a:rPr lang="zh-CN" altLang="en-US" sz="2000" dirty="0">
                <a:solidFill>
                  <a:srgbClr val="0070C0"/>
                </a:solidFill>
                <a:latin typeface="微软雅黑" panose="020B0503020204020204" pitchFamily="34" charset="-122"/>
                <a:ea typeface="微软雅黑" panose="020B0503020204020204" pitchFamily="34" charset="-122"/>
              </a:rPr>
              <a:t>Professional</a:t>
            </a:r>
            <a:r>
              <a:rPr lang="zh-CN" altLang="en-US" sz="2000" dirty="0">
                <a:solidFill>
                  <a:srgbClr val="595959"/>
                </a:solidFill>
                <a:latin typeface="微软雅黑" panose="020B0503020204020204" pitchFamily="34" charset="-122"/>
                <a:ea typeface="微软雅黑" panose="020B0503020204020204" pitchFamily="34" charset="-122"/>
              </a:rPr>
              <a:t>和</a:t>
            </a:r>
            <a:r>
              <a:rPr lang="zh-CN" altLang="en-US" sz="2000" dirty="0">
                <a:solidFill>
                  <a:srgbClr val="0070C0"/>
                </a:solidFill>
                <a:latin typeface="微软雅黑" panose="020B0503020204020204" pitchFamily="34" charset="-122"/>
                <a:ea typeface="微软雅黑" panose="020B0503020204020204" pitchFamily="34" charset="-122"/>
              </a:rPr>
              <a:t>Community</a:t>
            </a:r>
            <a:r>
              <a:rPr lang="zh-CN" altLang="en-US" sz="2000" dirty="0">
                <a:solidFill>
                  <a:srgbClr val="595959"/>
                </a:solidFill>
                <a:latin typeface="微软雅黑" panose="020B0503020204020204" pitchFamily="34" charset="-122"/>
                <a:ea typeface="微软雅黑" panose="020B0503020204020204" pitchFamily="34" charset="-122"/>
              </a:rPr>
              <a:t>是PyCharm的两个版本，这两个版本的特点如下。</a:t>
            </a:r>
          </a:p>
        </p:txBody>
      </p:sp>
      <p:sp>
        <p:nvSpPr>
          <p:cNvPr id="2" name="Title 1"/>
          <p:cNvSpPr txBox="1"/>
          <p:nvPr>
            <p:custDataLst>
              <p:tags r:id="rId4"/>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1.2.2  PyCharm</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的安装与使用</a:t>
            </a:r>
          </a:p>
        </p:txBody>
      </p:sp>
      <p:sp>
        <p:nvSpPr>
          <p:cNvPr id="10" name="原创设计师QQ598969553          _3"/>
          <p:cNvSpPr/>
          <p:nvPr>
            <p:custDataLst>
              <p:tags r:id="rId5"/>
            </p:custDataLst>
          </p:nvPr>
        </p:nvSpPr>
        <p:spPr>
          <a:xfrm>
            <a:off x="674663" y="3200795"/>
            <a:ext cx="4844642" cy="2617675"/>
          </a:xfrm>
          <a:prstGeom prst="roundRect">
            <a:avLst>
              <a:gd name="adj" fmla="val 9083"/>
            </a:avLst>
          </a:prstGeom>
          <a:noFill/>
          <a:ln>
            <a:solidFill>
              <a:srgbClr val="ADBA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原创设计师QQ598969553          _4"/>
          <p:cNvSpPr/>
          <p:nvPr>
            <p:custDataLst>
              <p:tags r:id="rId6"/>
            </p:custDataLst>
          </p:nvPr>
        </p:nvSpPr>
        <p:spPr>
          <a:xfrm>
            <a:off x="830142" y="3645786"/>
            <a:ext cx="4533684" cy="2030095"/>
          </a:xfrm>
          <a:prstGeom prst="rect">
            <a:avLst/>
          </a:prstGeom>
        </p:spPr>
        <p:txBody>
          <a:bodyPr wrap="square">
            <a:spAutoFit/>
          </a:bodyPr>
          <a:lstStyle/>
          <a:p>
            <a:pPr algn="l">
              <a:lnSpc>
                <a:spcPct val="150000"/>
              </a:lnSpc>
            </a:pPr>
            <a:r>
              <a:rPr lang="zh-CN" altLang="en-US" sz="1400" dirty="0" smtClean="0">
                <a:solidFill>
                  <a:srgbClr val="595959"/>
                </a:solidFill>
                <a:latin typeface="微软雅黑" panose="020B0503020204020204" pitchFamily="34" charset="-122"/>
                <a:ea typeface="微软雅黑" panose="020B0503020204020204" pitchFamily="34" charset="-122"/>
                <a:sym typeface="+mn-lt"/>
              </a:rPr>
              <a:t>1</a:t>
            </a:r>
            <a:r>
              <a:rPr lang="en-US" altLang="zh-CN" sz="1400" dirty="0" smtClean="0">
                <a:solidFill>
                  <a:srgbClr val="595959"/>
                </a:solidFill>
                <a:latin typeface="微软雅黑" panose="020B0503020204020204" pitchFamily="34" charset="-122"/>
                <a:ea typeface="微软雅黑" panose="020B0503020204020204" pitchFamily="34" charset="-122"/>
                <a:sym typeface="+mn-lt"/>
              </a:rPr>
              <a:t>.</a:t>
            </a:r>
            <a:r>
              <a:rPr lang="zh-CN" altLang="en-US" sz="1400" dirty="0">
                <a:solidFill>
                  <a:srgbClr val="595959"/>
                </a:solidFill>
                <a:latin typeface="微软雅黑" panose="020B0503020204020204" pitchFamily="34" charset="-122"/>
                <a:ea typeface="微软雅黑" panose="020B0503020204020204" pitchFamily="34" charset="-122"/>
                <a:sym typeface="+mn-lt"/>
              </a:rPr>
              <a:t>提供Python IDE的所有功能，支持Web开发；</a:t>
            </a:r>
          </a:p>
          <a:p>
            <a:pPr algn="l">
              <a:lnSpc>
                <a:spcPct val="150000"/>
              </a:lnSpc>
            </a:pPr>
            <a:r>
              <a:rPr lang="en-US" altLang="zh-CN" sz="1400" dirty="0">
                <a:solidFill>
                  <a:srgbClr val="595959"/>
                </a:solidFill>
                <a:latin typeface="微软雅黑" panose="020B0503020204020204" pitchFamily="34" charset="-122"/>
                <a:ea typeface="微软雅黑" panose="020B0503020204020204" pitchFamily="34" charset="-122"/>
                <a:sym typeface="+mn-lt"/>
              </a:rPr>
              <a:t>2.</a:t>
            </a:r>
            <a:r>
              <a:rPr lang="zh-CN" altLang="en-US" sz="1400" dirty="0">
                <a:solidFill>
                  <a:srgbClr val="595959"/>
                </a:solidFill>
                <a:latin typeface="微软雅黑" panose="020B0503020204020204" pitchFamily="34" charset="-122"/>
                <a:ea typeface="微软雅黑" panose="020B0503020204020204" pitchFamily="34" charset="-122"/>
                <a:sym typeface="+mn-lt"/>
              </a:rPr>
              <a:t>支持Django、Flask、Google App引擎、Pyramid和web2py；</a:t>
            </a:r>
          </a:p>
          <a:p>
            <a:pPr algn="l">
              <a:lnSpc>
                <a:spcPct val="150000"/>
              </a:lnSpc>
            </a:pPr>
            <a:r>
              <a:rPr lang="en-US" altLang="zh-CN" sz="1400" dirty="0">
                <a:solidFill>
                  <a:srgbClr val="595959"/>
                </a:solidFill>
                <a:latin typeface="微软雅黑" panose="020B0503020204020204" pitchFamily="34" charset="-122"/>
                <a:ea typeface="微软雅黑" panose="020B0503020204020204" pitchFamily="34" charset="-122"/>
                <a:sym typeface="+mn-lt"/>
              </a:rPr>
              <a:t>3.</a:t>
            </a:r>
            <a:r>
              <a:rPr lang="zh-CN" altLang="en-US" sz="1400" dirty="0">
                <a:solidFill>
                  <a:srgbClr val="595959"/>
                </a:solidFill>
                <a:latin typeface="微软雅黑" panose="020B0503020204020204" pitchFamily="34" charset="-122"/>
                <a:ea typeface="微软雅黑" panose="020B0503020204020204" pitchFamily="34" charset="-122"/>
                <a:sym typeface="+mn-lt"/>
              </a:rPr>
              <a:t>支持JavaScript、CoffeeScript、TypeScript、CSS和Cython等；</a:t>
            </a:r>
          </a:p>
          <a:p>
            <a:pPr algn="l">
              <a:lnSpc>
                <a:spcPct val="150000"/>
              </a:lnSpc>
            </a:pPr>
            <a:r>
              <a:rPr lang="en-US" altLang="zh-CN" sz="1400" dirty="0">
                <a:solidFill>
                  <a:srgbClr val="595959"/>
                </a:solidFill>
                <a:latin typeface="微软雅黑" panose="020B0503020204020204" pitchFamily="34" charset="-122"/>
                <a:ea typeface="微软雅黑" panose="020B0503020204020204" pitchFamily="34" charset="-122"/>
                <a:sym typeface="+mn-lt"/>
              </a:rPr>
              <a:t>4.</a:t>
            </a:r>
            <a:r>
              <a:rPr lang="zh-CN" altLang="en-US" sz="1400" dirty="0">
                <a:solidFill>
                  <a:srgbClr val="595959"/>
                </a:solidFill>
                <a:latin typeface="微软雅黑" panose="020B0503020204020204" pitchFamily="34" charset="-122"/>
                <a:ea typeface="微软雅黑" panose="020B0503020204020204" pitchFamily="34" charset="-122"/>
                <a:sym typeface="+mn-lt"/>
              </a:rPr>
              <a:t>支持远程开发、Python分析器、数据库和SQL语句。</a:t>
            </a:r>
          </a:p>
        </p:txBody>
      </p:sp>
      <p:sp>
        <p:nvSpPr>
          <p:cNvPr id="12" name="原创设计师QQ598969553          _5"/>
          <p:cNvSpPr/>
          <p:nvPr>
            <p:custDataLst>
              <p:tags r:id="rId7"/>
            </p:custDataLst>
          </p:nvPr>
        </p:nvSpPr>
        <p:spPr>
          <a:xfrm>
            <a:off x="6466922" y="3154554"/>
            <a:ext cx="4844642" cy="2664586"/>
          </a:xfrm>
          <a:prstGeom prst="roundRect">
            <a:avLst>
              <a:gd name="adj" fmla="val 9083"/>
            </a:avLst>
          </a:prstGeom>
          <a:noFill/>
          <a:ln>
            <a:solidFill>
              <a:srgbClr val="ADBA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原创设计师QQ598969553          _6"/>
          <p:cNvSpPr/>
          <p:nvPr>
            <p:custDataLst>
              <p:tags r:id="rId8"/>
            </p:custDataLst>
          </p:nvPr>
        </p:nvSpPr>
        <p:spPr>
          <a:xfrm>
            <a:off x="1366245" y="2953850"/>
            <a:ext cx="3461141" cy="487756"/>
          </a:xfrm>
          <a:prstGeom prst="roundRect">
            <a:avLst/>
          </a:prstGeom>
          <a:solidFill>
            <a:srgbClr val="0070C0"/>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defTabSz="1450340">
              <a:lnSpc>
                <a:spcPct val="100000"/>
              </a:lnSpc>
            </a:pPr>
            <a:r>
              <a:rPr lang="en-US" altLang="zh-CN" sz="1800" b="1" dirty="0">
                <a:solidFill>
                  <a:schemeClr val="bg1"/>
                </a:solidFill>
                <a:latin typeface="微软雅黑" panose="020B0503020204020204" pitchFamily="34" charset="-122"/>
                <a:ea typeface="微软雅黑" panose="020B0503020204020204" pitchFamily="34" charset="-122"/>
                <a:cs typeface="+mn-ea"/>
                <a:sym typeface="+mn-lt"/>
              </a:rPr>
              <a:t>Professional版本的特点</a:t>
            </a:r>
          </a:p>
        </p:txBody>
      </p:sp>
      <p:sp>
        <p:nvSpPr>
          <p:cNvPr id="15" name="原创设计师QQ598969553          _8"/>
          <p:cNvSpPr/>
          <p:nvPr>
            <p:custDataLst>
              <p:tags r:id="rId9"/>
            </p:custDataLst>
          </p:nvPr>
        </p:nvSpPr>
        <p:spPr>
          <a:xfrm>
            <a:off x="7158504" y="2951248"/>
            <a:ext cx="3461141" cy="487756"/>
          </a:xfrm>
          <a:prstGeom prst="roundRect">
            <a:avLst/>
          </a:prstGeom>
          <a:solidFill>
            <a:srgbClr val="0070C0"/>
          </a:solidFill>
          <a:ln>
            <a:noFill/>
          </a:ln>
          <a:effectLst>
            <a:outerShdw blurRad="101600" dist="76200" dir="2700000" algn="tl" rotWithShape="0">
              <a:prstClr val="black">
                <a:alpha val="30000"/>
              </a:prstClr>
            </a:outerShdw>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22860" tIns="22860" rIns="22860" bIns="22860" numCol="1" spcCol="1270" anchor="ctr" anchorCtr="0">
            <a:noAutofit/>
          </a:bodyPr>
          <a:lstStyle/>
          <a:p>
            <a:pPr algn="ctr" defTabSz="266700">
              <a:lnSpc>
                <a:spcPct val="100000"/>
              </a:lnSpc>
              <a:spcBef>
                <a:spcPct val="0"/>
              </a:spcBef>
              <a:spcAft>
                <a:spcPct val="35000"/>
              </a:spcAft>
            </a:pPr>
            <a:r>
              <a:rPr sz="1800" b="1" dirty="0">
                <a:solidFill>
                  <a:schemeClr val="bg1"/>
                </a:solidFill>
                <a:latin typeface="微软雅黑" panose="020B0503020204020204" pitchFamily="34" charset="-122"/>
                <a:ea typeface="微软雅黑" panose="020B0503020204020204" pitchFamily="34" charset="-122"/>
                <a:cs typeface="+mn-ea"/>
                <a:sym typeface="+mn-lt"/>
              </a:rPr>
              <a:t>Community版本的特点</a:t>
            </a:r>
          </a:p>
        </p:txBody>
      </p:sp>
      <p:sp>
        <p:nvSpPr>
          <p:cNvPr id="18" name="原创设计师QQ598969553          _4"/>
          <p:cNvSpPr/>
          <p:nvPr>
            <p:custDataLst>
              <p:tags r:id="rId10"/>
            </p:custDataLst>
          </p:nvPr>
        </p:nvSpPr>
        <p:spPr>
          <a:xfrm>
            <a:off x="6627092" y="3722186"/>
            <a:ext cx="4533684" cy="1568450"/>
          </a:xfrm>
          <a:prstGeom prst="rect">
            <a:avLst/>
          </a:prstGeom>
        </p:spPr>
        <p:txBody>
          <a:bodyPr wrap="square">
            <a:spAutoFit/>
          </a:bodyPr>
          <a:lstStyle/>
          <a:p>
            <a:pPr algn="l">
              <a:lnSpc>
                <a:spcPct val="150000"/>
              </a:lnSpc>
            </a:pPr>
            <a:r>
              <a:rPr lang="en-US" altLang="zh-CN" sz="1600" dirty="0">
                <a:solidFill>
                  <a:srgbClr val="595959"/>
                </a:solidFill>
                <a:latin typeface="微软雅黑" panose="020B0503020204020204" pitchFamily="34" charset="-122"/>
                <a:ea typeface="微软雅黑" panose="020B0503020204020204" pitchFamily="34" charset="-122"/>
                <a:sym typeface="+mn-lt"/>
              </a:rPr>
              <a:t>1.</a:t>
            </a:r>
            <a:r>
              <a:rPr lang="zh-CN" altLang="en-US" sz="1600" dirty="0">
                <a:solidFill>
                  <a:srgbClr val="595959"/>
                </a:solidFill>
                <a:latin typeface="微软雅黑" panose="020B0503020204020204" pitchFamily="34" charset="-122"/>
                <a:ea typeface="微软雅黑" panose="020B0503020204020204" pitchFamily="34" charset="-122"/>
                <a:sym typeface="+mn-lt"/>
              </a:rPr>
              <a:t>轻量级的Python IDE，只支持Python开发；</a:t>
            </a:r>
          </a:p>
          <a:p>
            <a:pPr algn="l">
              <a:lnSpc>
                <a:spcPct val="150000"/>
              </a:lnSpc>
            </a:pPr>
            <a:r>
              <a:rPr lang="en-US" altLang="zh-CN" sz="1600" dirty="0">
                <a:solidFill>
                  <a:srgbClr val="595959"/>
                </a:solidFill>
                <a:latin typeface="微软雅黑" panose="020B0503020204020204" pitchFamily="34" charset="-122"/>
                <a:ea typeface="微软雅黑" panose="020B0503020204020204" pitchFamily="34" charset="-122"/>
                <a:sym typeface="+mn-lt"/>
              </a:rPr>
              <a:t>2.</a:t>
            </a:r>
            <a:r>
              <a:rPr lang="zh-CN" altLang="en-US" sz="1600" dirty="0">
                <a:solidFill>
                  <a:srgbClr val="595959"/>
                </a:solidFill>
                <a:latin typeface="微软雅黑" panose="020B0503020204020204" pitchFamily="34" charset="-122"/>
                <a:ea typeface="微软雅黑" panose="020B0503020204020204" pitchFamily="34" charset="-122"/>
                <a:sym typeface="+mn-lt"/>
              </a:rPr>
              <a:t>免费、开源、集成Apache2的许可证；</a:t>
            </a:r>
          </a:p>
          <a:p>
            <a:pPr algn="l">
              <a:lnSpc>
                <a:spcPct val="150000"/>
              </a:lnSpc>
            </a:pPr>
            <a:r>
              <a:rPr lang="en-US" altLang="zh-CN" sz="1600" dirty="0">
                <a:solidFill>
                  <a:srgbClr val="595959"/>
                </a:solidFill>
                <a:latin typeface="微软雅黑" panose="020B0503020204020204" pitchFamily="34" charset="-122"/>
                <a:ea typeface="微软雅黑" panose="020B0503020204020204" pitchFamily="34" charset="-122"/>
                <a:sym typeface="+mn-lt"/>
              </a:rPr>
              <a:t>3.</a:t>
            </a:r>
            <a:r>
              <a:rPr lang="zh-CN" altLang="en-US" sz="1600" dirty="0">
                <a:solidFill>
                  <a:srgbClr val="595959"/>
                </a:solidFill>
                <a:latin typeface="微软雅黑" panose="020B0503020204020204" pitchFamily="34" charset="-122"/>
                <a:ea typeface="微软雅黑" panose="020B0503020204020204" pitchFamily="34" charset="-122"/>
                <a:sym typeface="+mn-lt"/>
              </a:rPr>
              <a:t>智能编辑器、调试器，支持重构和错误检查，集成VCS版本控制。</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custDataLst>
              <p:tags r:id="rId1"/>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1.2.2  PyCharm</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的安装与使用</a:t>
            </a:r>
          </a:p>
        </p:txBody>
      </p:sp>
      <p:sp>
        <p:nvSpPr>
          <p:cNvPr id="4" name="圆角矩形 3"/>
          <p:cNvSpPr/>
          <p:nvPr>
            <p:custDataLst>
              <p:tags r:id="rId2"/>
            </p:custDataLst>
          </p:nvPr>
        </p:nvSpPr>
        <p:spPr>
          <a:xfrm>
            <a:off x="961390" y="1124105"/>
            <a:ext cx="1747943" cy="77321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olidFill>
                <a:schemeClr val="bg1"/>
              </a:solidFill>
              <a:sym typeface="+mn-ea"/>
            </a:endParaRPr>
          </a:p>
        </p:txBody>
      </p:sp>
      <p:sp>
        <p:nvSpPr>
          <p:cNvPr id="7" name="文本框 6"/>
          <p:cNvSpPr txBox="1"/>
          <p:nvPr>
            <p:custDataLst>
              <p:tags r:id="rId3"/>
            </p:custDataLst>
          </p:nvPr>
        </p:nvSpPr>
        <p:spPr>
          <a:xfrm flipH="1">
            <a:off x="1050502" y="1259844"/>
            <a:ext cx="1624965" cy="521970"/>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sz="2800" dirty="0">
                <a:solidFill>
                  <a:schemeClr val="bg1"/>
                </a:solidFill>
                <a:latin typeface="Impact" panose="020B0806030902050204" pitchFamily="34" charset="0"/>
                <a:ea typeface="微软雅黑" panose="020B0503020204020204" pitchFamily="34" charset="-122"/>
                <a:sym typeface="Arial" panose="020B0604020202020204" pitchFamily="34" charset="0"/>
              </a:rPr>
              <a:t>STEP  02</a:t>
            </a:r>
          </a:p>
        </p:txBody>
      </p:sp>
      <p:sp>
        <p:nvSpPr>
          <p:cNvPr id="44" name="1"/>
          <p:cNvSpPr txBox="1"/>
          <p:nvPr>
            <p:custDataLst>
              <p:tags r:id="rId4"/>
            </p:custDataLst>
          </p:nvPr>
        </p:nvSpPr>
        <p:spPr>
          <a:xfrm>
            <a:off x="2906422" y="1124105"/>
            <a:ext cx="8578826" cy="1014730"/>
          </a:xfrm>
          <a:prstGeom prst="rect">
            <a:avLst/>
          </a:prstGeom>
          <a:noFill/>
          <a:ln>
            <a:noFill/>
          </a:ln>
        </p:spPr>
        <p:txBody>
          <a:bodyPr wrap="square" rtlCol="0">
            <a:spAutoFit/>
          </a:bodyPr>
          <a:lstStyle/>
          <a:p>
            <a:pPr defTabSz="457200">
              <a:lnSpc>
                <a:spcPct val="150000"/>
              </a:lnSpc>
              <a:defRPr/>
            </a:pPr>
            <a:r>
              <a:rPr lang="en-US" altLang="zh-CN" sz="2000" b="1" kern="0" dirty="0">
                <a:latin typeface="微软雅黑" panose="020B0503020204020204" pitchFamily="34" charset="-122"/>
                <a:ea typeface="微软雅黑" panose="020B0503020204020204" pitchFamily="34" charset="-122"/>
                <a:cs typeface="+mn-ea"/>
              </a:rPr>
              <a:t>PyCharm</a:t>
            </a:r>
            <a:r>
              <a:rPr lang="zh-CN" altLang="en-US" sz="2000" b="1" kern="0" dirty="0">
                <a:latin typeface="微软雅黑" panose="020B0503020204020204" pitchFamily="34" charset="-122"/>
                <a:ea typeface="微软雅黑" panose="020B0503020204020204" pitchFamily="34" charset="-122"/>
                <a:cs typeface="+mn-ea"/>
              </a:rPr>
              <a:t>的安装</a:t>
            </a:r>
            <a:endParaRPr lang="zh-CN" altLang="en-US" sz="2000" b="1" kern="0" dirty="0">
              <a:latin typeface="微软雅黑" panose="020B0503020204020204" pitchFamily="34" charset="-122"/>
              <a:ea typeface="微软雅黑" panose="020B0503020204020204" pitchFamily="34" charset="-122"/>
              <a:cs typeface="+mn-ea"/>
              <a:sym typeface="+mn-lt"/>
            </a:endParaRPr>
          </a:p>
          <a:p>
            <a:pPr defTabSz="457200">
              <a:lnSpc>
                <a:spcPct val="150000"/>
              </a:lnSpc>
              <a:defRPr/>
            </a:pPr>
            <a:r>
              <a:rPr lang="zh-CN" altLang="en-US" sz="2000" dirty="0">
                <a:solidFill>
                  <a:srgbClr val="595959"/>
                </a:solidFill>
                <a:latin typeface="微软雅黑" panose="020B0503020204020204" pitchFamily="34" charset="-122"/>
                <a:ea typeface="微软雅黑" panose="020B0503020204020204" pitchFamily="34" charset="-122"/>
              </a:rPr>
              <a:t>双击安装包打开Welcome to PyCharm Community Edition Setup界面。</a:t>
            </a:r>
          </a:p>
        </p:txBody>
      </p:sp>
      <p:pic>
        <p:nvPicPr>
          <p:cNvPr id="29" name="图片 29"/>
          <p:cNvPicPr>
            <a:picLocks noChangeAspect="1"/>
          </p:cNvPicPr>
          <p:nvPr>
            <p:custDataLst>
              <p:tags r:id="rId5"/>
            </p:custDataLst>
          </p:nvPr>
        </p:nvPicPr>
        <p:blipFill>
          <a:blip r:embed="rId8"/>
          <a:stretch>
            <a:fillRect/>
          </a:stretch>
        </p:blipFill>
        <p:spPr>
          <a:xfrm>
            <a:off x="4294505" y="2421255"/>
            <a:ext cx="5400040" cy="418465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custDataLst>
              <p:tags r:id="rId1"/>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1.2.2  PyCharm</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的安装与使用</a:t>
            </a:r>
          </a:p>
        </p:txBody>
      </p:sp>
      <p:sp>
        <p:nvSpPr>
          <p:cNvPr id="4" name="圆角矩形 3"/>
          <p:cNvSpPr/>
          <p:nvPr>
            <p:custDataLst>
              <p:tags r:id="rId2"/>
            </p:custDataLst>
          </p:nvPr>
        </p:nvSpPr>
        <p:spPr>
          <a:xfrm>
            <a:off x="961390" y="1124105"/>
            <a:ext cx="1747943" cy="77321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olidFill>
                <a:schemeClr val="bg1"/>
              </a:solidFill>
              <a:sym typeface="+mn-ea"/>
            </a:endParaRPr>
          </a:p>
        </p:txBody>
      </p:sp>
      <p:sp>
        <p:nvSpPr>
          <p:cNvPr id="7" name="文本框 6"/>
          <p:cNvSpPr txBox="1"/>
          <p:nvPr>
            <p:custDataLst>
              <p:tags r:id="rId3"/>
            </p:custDataLst>
          </p:nvPr>
        </p:nvSpPr>
        <p:spPr>
          <a:xfrm flipH="1">
            <a:off x="1050502" y="1259844"/>
            <a:ext cx="1624965" cy="521970"/>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sz="2800" dirty="0">
                <a:solidFill>
                  <a:schemeClr val="bg1"/>
                </a:solidFill>
                <a:latin typeface="Impact" panose="020B0806030902050204" pitchFamily="34" charset="0"/>
                <a:ea typeface="微软雅黑" panose="020B0503020204020204" pitchFamily="34" charset="-122"/>
                <a:sym typeface="Arial" panose="020B0604020202020204" pitchFamily="34" charset="0"/>
              </a:rPr>
              <a:t>STEP  02</a:t>
            </a:r>
          </a:p>
        </p:txBody>
      </p:sp>
      <p:sp>
        <p:nvSpPr>
          <p:cNvPr id="44" name="1"/>
          <p:cNvSpPr txBox="1"/>
          <p:nvPr>
            <p:custDataLst>
              <p:tags r:id="rId4"/>
            </p:custDataLst>
          </p:nvPr>
        </p:nvSpPr>
        <p:spPr>
          <a:xfrm>
            <a:off x="2906422" y="1124105"/>
            <a:ext cx="8578826" cy="1014730"/>
          </a:xfrm>
          <a:prstGeom prst="rect">
            <a:avLst/>
          </a:prstGeom>
          <a:noFill/>
          <a:ln>
            <a:noFill/>
          </a:ln>
        </p:spPr>
        <p:txBody>
          <a:bodyPr wrap="square" rtlCol="0">
            <a:spAutoFit/>
          </a:bodyPr>
          <a:lstStyle/>
          <a:p>
            <a:pPr defTabSz="457200">
              <a:lnSpc>
                <a:spcPct val="150000"/>
              </a:lnSpc>
              <a:defRPr/>
            </a:pPr>
            <a:r>
              <a:rPr lang="en-US" altLang="zh-CN" sz="2000" b="1" kern="0" dirty="0">
                <a:latin typeface="微软雅黑" panose="020B0503020204020204" pitchFamily="34" charset="-122"/>
                <a:ea typeface="微软雅黑" panose="020B0503020204020204" pitchFamily="34" charset="-122"/>
                <a:cs typeface="+mn-ea"/>
              </a:rPr>
              <a:t>PyCharm</a:t>
            </a:r>
            <a:r>
              <a:rPr lang="zh-CN" altLang="en-US" sz="2000" b="1" kern="0" dirty="0">
                <a:latin typeface="微软雅黑" panose="020B0503020204020204" pitchFamily="34" charset="-122"/>
                <a:ea typeface="微软雅黑" panose="020B0503020204020204" pitchFamily="34" charset="-122"/>
                <a:cs typeface="+mn-ea"/>
              </a:rPr>
              <a:t>的安装</a:t>
            </a:r>
            <a:endParaRPr lang="zh-CN" altLang="en-US" sz="2000" b="1" kern="0" dirty="0">
              <a:latin typeface="微软雅黑" panose="020B0503020204020204" pitchFamily="34" charset="-122"/>
              <a:ea typeface="微软雅黑" panose="020B0503020204020204" pitchFamily="34" charset="-122"/>
              <a:cs typeface="+mn-ea"/>
              <a:sym typeface="+mn-lt"/>
            </a:endParaRPr>
          </a:p>
          <a:p>
            <a:pPr defTabSz="457200">
              <a:lnSpc>
                <a:spcPct val="150000"/>
              </a:lnSpc>
              <a:defRPr/>
            </a:pPr>
            <a:r>
              <a:rPr lang="zh-CN" altLang="en-US" sz="2000" dirty="0">
                <a:solidFill>
                  <a:srgbClr val="595959"/>
                </a:solidFill>
                <a:latin typeface="微软雅黑" panose="020B0503020204020204" pitchFamily="34" charset="-122"/>
                <a:ea typeface="微软雅黑" panose="020B0503020204020204" pitchFamily="34" charset="-122"/>
              </a:rPr>
              <a:t>单击“Next”按钮进入Choose Install Location界面。</a:t>
            </a:r>
          </a:p>
        </p:txBody>
      </p:sp>
      <p:pic>
        <p:nvPicPr>
          <p:cNvPr id="30" name="图片 30"/>
          <p:cNvPicPr>
            <a:picLocks noChangeAspect="1"/>
          </p:cNvPicPr>
          <p:nvPr>
            <p:custDataLst>
              <p:tags r:id="rId5"/>
            </p:custDataLst>
          </p:nvPr>
        </p:nvPicPr>
        <p:blipFill>
          <a:blip r:embed="rId8"/>
          <a:stretch>
            <a:fillRect/>
          </a:stretch>
        </p:blipFill>
        <p:spPr>
          <a:xfrm>
            <a:off x="4294505" y="2349500"/>
            <a:ext cx="5528310" cy="428434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5308" y="572758"/>
            <a:ext cx="4775842" cy="662532"/>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b="1" dirty="0">
                <a:solidFill>
                  <a:srgbClr val="1369B2"/>
                </a:solidFill>
                <a:latin typeface="微软雅黑" panose="020B0503020204020204" pitchFamily="34" charset="-122"/>
                <a:ea typeface="微软雅黑" panose="020B0503020204020204" pitchFamily="34" charset="-122"/>
                <a:cs typeface="+mn-ea"/>
                <a:sym typeface="+mn-lt"/>
              </a:rPr>
              <a:t>学习目标</a:t>
            </a:r>
            <a:r>
              <a:rPr lang="en-US" altLang="zh-CN" b="1" dirty="0">
                <a:solidFill>
                  <a:srgbClr val="1369B2"/>
                </a:solidFill>
                <a:latin typeface="微软雅黑" panose="020B0503020204020204" pitchFamily="34" charset="-122"/>
                <a:ea typeface="微软雅黑" panose="020B0503020204020204" pitchFamily="34" charset="-122"/>
                <a:cs typeface="+mn-ea"/>
                <a:sym typeface="+mn-lt"/>
              </a:rPr>
              <a:t>/</a:t>
            </a:r>
            <a:r>
              <a:rPr lang="en-US" altLang="zh-CN" dirty="0">
                <a:solidFill>
                  <a:srgbClr val="1369B2"/>
                </a:solidFill>
                <a:latin typeface="微软雅黑" panose="020B0503020204020204" pitchFamily="34" charset="-122"/>
                <a:ea typeface="微软雅黑" panose="020B0503020204020204" pitchFamily="34" charset="-122"/>
                <a:cs typeface="+mn-ea"/>
                <a:sym typeface="+mn-lt"/>
              </a:rPr>
              <a:t>Target</a:t>
            </a:r>
            <a:endParaRPr lang="en-GB" altLang="zh-CN" dirty="0">
              <a:solidFill>
                <a:srgbClr val="1369B2"/>
              </a:solidFill>
              <a:latin typeface="微软雅黑" panose="020B0503020204020204" pitchFamily="34" charset="-122"/>
              <a:ea typeface="微软雅黑" panose="020B0503020204020204" pitchFamily="34" charset="-122"/>
              <a:cs typeface="+mn-ea"/>
              <a:sym typeface="+mn-lt"/>
            </a:endParaRPr>
          </a:p>
        </p:txBody>
      </p:sp>
      <p:grpSp>
        <p:nvGrpSpPr>
          <p:cNvPr id="80" name="组合 79"/>
          <p:cNvGrpSpPr/>
          <p:nvPr/>
        </p:nvGrpSpPr>
        <p:grpSpPr>
          <a:xfrm>
            <a:off x="1126654" y="2635176"/>
            <a:ext cx="9937104" cy="688075"/>
            <a:chOff x="978873" y="1800500"/>
            <a:chExt cx="7172522" cy="515937"/>
          </a:xfrm>
        </p:grpSpPr>
        <p:sp>
          <p:nvSpPr>
            <p:cNvPr id="81" name="Pentagon 3"/>
            <p:cNvSpPr/>
            <p:nvPr/>
          </p:nvSpPr>
          <p:spPr bwMode="auto">
            <a:xfrm>
              <a:off x="978873" y="1800500"/>
              <a:ext cx="7172522" cy="515937"/>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 </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   熟悉</a:t>
              </a:r>
              <a:r>
                <a:rPr lang="zh-CN" altLang="en-US" sz="2000" dirty="0" smtClean="0">
                  <a:solidFill>
                    <a:srgbClr val="0070C0"/>
                  </a:solidFill>
                  <a:latin typeface="微软雅黑" panose="020B0503020204020204" pitchFamily="34" charset="-122"/>
                  <a:ea typeface="微软雅黑" panose="020B0503020204020204" pitchFamily="34" charset="-122"/>
                  <a:cs typeface="+mn-ea"/>
                  <a:sym typeface="字魂58号-创中黑" panose="00000500000000000000" pitchFamily="2" charset="-122"/>
                </a:rPr>
                <a:t>Python的编程约定</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，能够归纳缩进、注释和命令规范的规范</a:t>
              </a:r>
            </a:p>
          </p:txBody>
        </p:sp>
        <p:sp>
          <p:nvSpPr>
            <p:cNvPr id="82" name="MH_Others_1"/>
            <p:cNvSpPr/>
            <p:nvPr/>
          </p:nvSpPr>
          <p:spPr bwMode="auto">
            <a:xfrm>
              <a:off x="985222" y="1800500"/>
              <a:ext cx="82550" cy="515937"/>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83" name="组合 82"/>
          <p:cNvGrpSpPr/>
          <p:nvPr/>
        </p:nvGrpSpPr>
        <p:grpSpPr>
          <a:xfrm>
            <a:off x="1126652" y="3505458"/>
            <a:ext cx="9937106" cy="685959"/>
            <a:chOff x="978871" y="2570437"/>
            <a:chExt cx="5898704" cy="514350"/>
          </a:xfrm>
        </p:grpSpPr>
        <p:sp>
          <p:nvSpPr>
            <p:cNvPr id="84" name="Pentagon 5"/>
            <p:cNvSpPr/>
            <p:nvPr/>
          </p:nvSpPr>
          <p:spPr bwMode="auto">
            <a:xfrm>
              <a:off x="978871" y="2570437"/>
              <a:ext cx="5898704" cy="514350"/>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    掌握</a:t>
              </a:r>
              <a:r>
                <a:rPr lang="zh-CN" altLang="en-US" sz="2000" dirty="0">
                  <a:solidFill>
                    <a:srgbClr val="0070C0"/>
                  </a:solidFill>
                  <a:latin typeface="微软雅黑" panose="020B0503020204020204" pitchFamily="34" charset="-122"/>
                  <a:ea typeface="微软雅黑" panose="020B0503020204020204" pitchFamily="34" charset="-122"/>
                  <a:cs typeface="+mn-ea"/>
                  <a:sym typeface="字魂58号-创中黑" panose="00000500000000000000" pitchFamily="2" charset="-122"/>
                </a:rPr>
                <a:t>变量的定义方式</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，能够在程序中定义合法的变量</a:t>
              </a:r>
            </a:p>
          </p:txBody>
        </p:sp>
        <p:sp>
          <p:nvSpPr>
            <p:cNvPr id="85" name="MH_Others_1"/>
            <p:cNvSpPr/>
            <p:nvPr/>
          </p:nvSpPr>
          <p:spPr bwMode="auto">
            <a:xfrm>
              <a:off x="985222" y="2570437"/>
              <a:ext cx="82550" cy="514350"/>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86" name="组合 85"/>
          <p:cNvGrpSpPr/>
          <p:nvPr/>
        </p:nvGrpSpPr>
        <p:grpSpPr>
          <a:xfrm>
            <a:off x="1126652" y="4373624"/>
            <a:ext cx="9937106" cy="688077"/>
            <a:chOff x="978871" y="3338787"/>
            <a:chExt cx="7078443" cy="515938"/>
          </a:xfrm>
        </p:grpSpPr>
        <p:sp>
          <p:nvSpPr>
            <p:cNvPr id="87" name="Pentagon 6"/>
            <p:cNvSpPr/>
            <p:nvPr/>
          </p:nvSpPr>
          <p:spPr bwMode="auto">
            <a:xfrm>
              <a:off x="978871" y="3338787"/>
              <a:ext cx="7078443" cy="515938"/>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    掌握</a:t>
              </a:r>
              <a:r>
                <a:rPr lang="zh-CN" altLang="en-US" sz="2000" dirty="0">
                  <a:solidFill>
                    <a:srgbClr val="0070C0"/>
                  </a:solidFill>
                  <a:latin typeface="微软雅黑" panose="020B0503020204020204" pitchFamily="34" charset="-122"/>
                  <a:ea typeface="微软雅黑" panose="020B0503020204020204" pitchFamily="34" charset="-122"/>
                  <a:cs typeface="+mn-ea"/>
                  <a:sym typeface="字魂58号-创中黑" panose="00000500000000000000" pitchFamily="2" charset="-122"/>
                </a:rPr>
                <a:t>输入与输出的方式</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，能够通过input()和print()函数实现输入与输出功能</a:t>
              </a:r>
            </a:p>
          </p:txBody>
        </p:sp>
        <p:sp>
          <p:nvSpPr>
            <p:cNvPr id="88" name="MH_Others_1"/>
            <p:cNvSpPr/>
            <p:nvPr/>
          </p:nvSpPr>
          <p:spPr bwMode="auto">
            <a:xfrm>
              <a:off x="985222" y="3338787"/>
              <a:ext cx="82550" cy="515938"/>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custDataLst>
              <p:tags r:id="rId1"/>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1.2.2  PyCharm</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的安装与使用</a:t>
            </a:r>
          </a:p>
        </p:txBody>
      </p:sp>
      <p:sp>
        <p:nvSpPr>
          <p:cNvPr id="4" name="圆角矩形 3"/>
          <p:cNvSpPr/>
          <p:nvPr>
            <p:custDataLst>
              <p:tags r:id="rId2"/>
            </p:custDataLst>
          </p:nvPr>
        </p:nvSpPr>
        <p:spPr>
          <a:xfrm>
            <a:off x="961390" y="1124105"/>
            <a:ext cx="1747943" cy="77321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olidFill>
                <a:schemeClr val="bg1"/>
              </a:solidFill>
              <a:sym typeface="+mn-ea"/>
            </a:endParaRPr>
          </a:p>
        </p:txBody>
      </p:sp>
      <p:sp>
        <p:nvSpPr>
          <p:cNvPr id="7" name="文本框 6"/>
          <p:cNvSpPr txBox="1"/>
          <p:nvPr>
            <p:custDataLst>
              <p:tags r:id="rId3"/>
            </p:custDataLst>
          </p:nvPr>
        </p:nvSpPr>
        <p:spPr>
          <a:xfrm flipH="1">
            <a:off x="1050502" y="1259844"/>
            <a:ext cx="1624965" cy="521970"/>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sz="2800" dirty="0">
                <a:solidFill>
                  <a:schemeClr val="bg1"/>
                </a:solidFill>
                <a:latin typeface="Impact" panose="020B0806030902050204" pitchFamily="34" charset="0"/>
                <a:ea typeface="微软雅黑" panose="020B0503020204020204" pitchFamily="34" charset="-122"/>
                <a:sym typeface="Arial" panose="020B0604020202020204" pitchFamily="34" charset="0"/>
              </a:rPr>
              <a:t>STEP  03</a:t>
            </a:r>
          </a:p>
        </p:txBody>
      </p:sp>
      <p:sp>
        <p:nvSpPr>
          <p:cNvPr id="44" name="1"/>
          <p:cNvSpPr txBox="1"/>
          <p:nvPr>
            <p:custDataLst>
              <p:tags r:id="rId4"/>
            </p:custDataLst>
          </p:nvPr>
        </p:nvSpPr>
        <p:spPr>
          <a:xfrm>
            <a:off x="2906422" y="1124105"/>
            <a:ext cx="8578826" cy="1476375"/>
          </a:xfrm>
          <a:prstGeom prst="rect">
            <a:avLst/>
          </a:prstGeom>
          <a:noFill/>
          <a:ln>
            <a:noFill/>
          </a:ln>
        </p:spPr>
        <p:txBody>
          <a:bodyPr wrap="square" rtlCol="0">
            <a:spAutoFit/>
          </a:bodyPr>
          <a:lstStyle/>
          <a:p>
            <a:pPr defTabSz="457200">
              <a:lnSpc>
                <a:spcPct val="150000"/>
              </a:lnSpc>
              <a:defRPr/>
            </a:pPr>
            <a:r>
              <a:rPr lang="en-US" altLang="zh-CN" sz="2000" b="1" kern="0" dirty="0">
                <a:latin typeface="微软雅黑" panose="020B0503020204020204" pitchFamily="34" charset="-122"/>
                <a:ea typeface="微软雅黑" panose="020B0503020204020204" pitchFamily="34" charset="-122"/>
                <a:cs typeface="+mn-ea"/>
              </a:rPr>
              <a:t>PyCharm</a:t>
            </a:r>
            <a:r>
              <a:rPr lang="zh-CN" altLang="en-US" sz="2000" b="1" kern="0" dirty="0">
                <a:latin typeface="微软雅黑" panose="020B0503020204020204" pitchFamily="34" charset="-122"/>
                <a:ea typeface="微软雅黑" panose="020B0503020204020204" pitchFamily="34" charset="-122"/>
                <a:cs typeface="+mn-ea"/>
              </a:rPr>
              <a:t>的安装</a:t>
            </a:r>
            <a:endParaRPr lang="zh-CN" altLang="en-US" sz="2000" b="1" kern="0" dirty="0">
              <a:latin typeface="微软雅黑" panose="020B0503020204020204" pitchFamily="34" charset="-122"/>
              <a:ea typeface="微软雅黑" panose="020B0503020204020204" pitchFamily="34" charset="-122"/>
              <a:cs typeface="+mn-ea"/>
              <a:sym typeface="+mn-lt"/>
            </a:endParaRPr>
          </a:p>
          <a:p>
            <a:pPr defTabSz="457200">
              <a:lnSpc>
                <a:spcPct val="150000"/>
              </a:lnSpc>
              <a:defRPr/>
            </a:pPr>
            <a:r>
              <a:rPr lang="zh-CN" altLang="en-US" sz="2000" dirty="0">
                <a:solidFill>
                  <a:srgbClr val="595959"/>
                </a:solidFill>
                <a:latin typeface="微软雅黑" panose="020B0503020204020204" pitchFamily="34" charset="-122"/>
                <a:ea typeface="微软雅黑" panose="020B0503020204020204" pitchFamily="34" charset="-122"/>
              </a:rPr>
              <a:t>保持默认配置，单击“Next”按钮，进入Installation Options界面，在该界面用户可根据需求勾选相应功能。</a:t>
            </a:r>
          </a:p>
        </p:txBody>
      </p:sp>
      <p:pic>
        <p:nvPicPr>
          <p:cNvPr id="28" name="图片 28"/>
          <p:cNvPicPr>
            <a:picLocks noChangeAspect="1"/>
          </p:cNvPicPr>
          <p:nvPr>
            <p:custDataLst>
              <p:tags r:id="rId5"/>
            </p:custDataLst>
          </p:nvPr>
        </p:nvPicPr>
        <p:blipFill>
          <a:blip r:embed="rId8"/>
          <a:stretch>
            <a:fillRect/>
          </a:stretch>
        </p:blipFill>
        <p:spPr>
          <a:xfrm>
            <a:off x="4582795" y="2637790"/>
            <a:ext cx="5153025" cy="39928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custDataLst>
              <p:tags r:id="rId1"/>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1.2.2  PyCharm</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的安装与使用</a:t>
            </a:r>
          </a:p>
        </p:txBody>
      </p:sp>
      <p:sp>
        <p:nvSpPr>
          <p:cNvPr id="4" name="圆角矩形 3"/>
          <p:cNvSpPr/>
          <p:nvPr>
            <p:custDataLst>
              <p:tags r:id="rId2"/>
            </p:custDataLst>
          </p:nvPr>
        </p:nvSpPr>
        <p:spPr>
          <a:xfrm>
            <a:off x="961390" y="1124105"/>
            <a:ext cx="1747943" cy="77321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olidFill>
                <a:schemeClr val="bg1"/>
              </a:solidFill>
              <a:sym typeface="+mn-ea"/>
            </a:endParaRPr>
          </a:p>
        </p:txBody>
      </p:sp>
      <p:sp>
        <p:nvSpPr>
          <p:cNvPr id="7" name="文本框 6"/>
          <p:cNvSpPr txBox="1"/>
          <p:nvPr>
            <p:custDataLst>
              <p:tags r:id="rId3"/>
            </p:custDataLst>
          </p:nvPr>
        </p:nvSpPr>
        <p:spPr>
          <a:xfrm flipH="1">
            <a:off x="1050502" y="1259844"/>
            <a:ext cx="1624965" cy="521970"/>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sz="2800" dirty="0">
                <a:solidFill>
                  <a:schemeClr val="bg1"/>
                </a:solidFill>
                <a:latin typeface="Impact" panose="020B0806030902050204" pitchFamily="34" charset="0"/>
                <a:ea typeface="微软雅黑" panose="020B0503020204020204" pitchFamily="34" charset="-122"/>
                <a:sym typeface="Arial" panose="020B0604020202020204" pitchFamily="34" charset="0"/>
              </a:rPr>
              <a:t>STEP  04</a:t>
            </a:r>
          </a:p>
        </p:txBody>
      </p:sp>
      <p:sp>
        <p:nvSpPr>
          <p:cNvPr id="44" name="1"/>
          <p:cNvSpPr txBox="1"/>
          <p:nvPr>
            <p:custDataLst>
              <p:tags r:id="rId4"/>
            </p:custDataLst>
          </p:nvPr>
        </p:nvSpPr>
        <p:spPr>
          <a:xfrm>
            <a:off x="2906422" y="1124105"/>
            <a:ext cx="8578826" cy="1014730"/>
          </a:xfrm>
          <a:prstGeom prst="rect">
            <a:avLst/>
          </a:prstGeom>
          <a:noFill/>
          <a:ln>
            <a:noFill/>
          </a:ln>
        </p:spPr>
        <p:txBody>
          <a:bodyPr wrap="square" rtlCol="0">
            <a:spAutoFit/>
          </a:bodyPr>
          <a:lstStyle/>
          <a:p>
            <a:pPr defTabSz="457200">
              <a:lnSpc>
                <a:spcPct val="150000"/>
              </a:lnSpc>
              <a:defRPr/>
            </a:pPr>
            <a:r>
              <a:rPr lang="en-US" altLang="zh-CN" sz="2000" b="1" kern="0" dirty="0">
                <a:latin typeface="微软雅黑" panose="020B0503020204020204" pitchFamily="34" charset="-122"/>
                <a:ea typeface="微软雅黑" panose="020B0503020204020204" pitchFamily="34" charset="-122"/>
                <a:cs typeface="+mn-ea"/>
              </a:rPr>
              <a:t>PyCharm</a:t>
            </a:r>
            <a:r>
              <a:rPr lang="zh-CN" altLang="en-US" sz="2000" b="1" kern="0" dirty="0">
                <a:latin typeface="微软雅黑" panose="020B0503020204020204" pitchFamily="34" charset="-122"/>
                <a:ea typeface="微软雅黑" panose="020B0503020204020204" pitchFamily="34" charset="-122"/>
                <a:cs typeface="+mn-ea"/>
              </a:rPr>
              <a:t>的安装</a:t>
            </a:r>
            <a:endParaRPr lang="zh-CN" altLang="en-US" sz="2000" b="1" kern="0" dirty="0">
              <a:latin typeface="微软雅黑" panose="020B0503020204020204" pitchFamily="34" charset="-122"/>
              <a:ea typeface="微软雅黑" panose="020B0503020204020204" pitchFamily="34" charset="-122"/>
              <a:cs typeface="+mn-ea"/>
              <a:sym typeface="+mn-lt"/>
            </a:endParaRPr>
          </a:p>
          <a:p>
            <a:pPr defTabSz="457200">
              <a:lnSpc>
                <a:spcPct val="150000"/>
              </a:lnSpc>
              <a:defRPr/>
            </a:pPr>
            <a:r>
              <a:rPr lang="zh-CN" altLang="en-US" sz="2000" dirty="0">
                <a:solidFill>
                  <a:srgbClr val="595959"/>
                </a:solidFill>
                <a:latin typeface="微软雅黑" panose="020B0503020204020204" pitchFamily="34" charset="-122"/>
                <a:ea typeface="微软雅黑" panose="020B0503020204020204" pitchFamily="34" charset="-122"/>
              </a:rPr>
              <a:t>勾选所有选项，单击“Next”按钮进入Choose Start Menu Folder界面。</a:t>
            </a:r>
          </a:p>
        </p:txBody>
      </p:sp>
      <p:pic>
        <p:nvPicPr>
          <p:cNvPr id="32" name="图片 32"/>
          <p:cNvPicPr>
            <a:picLocks noChangeAspect="1"/>
          </p:cNvPicPr>
          <p:nvPr>
            <p:custDataLst>
              <p:tags r:id="rId5"/>
            </p:custDataLst>
          </p:nvPr>
        </p:nvPicPr>
        <p:blipFill>
          <a:blip r:embed="rId8"/>
          <a:stretch>
            <a:fillRect/>
          </a:stretch>
        </p:blipFill>
        <p:spPr>
          <a:xfrm>
            <a:off x="4294505" y="2349500"/>
            <a:ext cx="5499735" cy="426212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custDataLst>
              <p:tags r:id="rId1"/>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1.2.2  PyCharm</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的安装与使用</a:t>
            </a:r>
          </a:p>
        </p:txBody>
      </p:sp>
      <p:sp>
        <p:nvSpPr>
          <p:cNvPr id="4" name="圆角矩形 3"/>
          <p:cNvSpPr/>
          <p:nvPr>
            <p:custDataLst>
              <p:tags r:id="rId2"/>
            </p:custDataLst>
          </p:nvPr>
        </p:nvSpPr>
        <p:spPr>
          <a:xfrm>
            <a:off x="961390" y="1124105"/>
            <a:ext cx="1747943" cy="77321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olidFill>
                <a:schemeClr val="bg1"/>
              </a:solidFill>
              <a:sym typeface="+mn-ea"/>
            </a:endParaRPr>
          </a:p>
        </p:txBody>
      </p:sp>
      <p:sp>
        <p:nvSpPr>
          <p:cNvPr id="7" name="文本框 6"/>
          <p:cNvSpPr txBox="1"/>
          <p:nvPr>
            <p:custDataLst>
              <p:tags r:id="rId3"/>
            </p:custDataLst>
          </p:nvPr>
        </p:nvSpPr>
        <p:spPr>
          <a:xfrm flipH="1">
            <a:off x="1050502" y="1259844"/>
            <a:ext cx="1624965" cy="521970"/>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sz="2800" dirty="0">
                <a:solidFill>
                  <a:schemeClr val="bg1"/>
                </a:solidFill>
                <a:latin typeface="Impact" panose="020B0806030902050204" pitchFamily="34" charset="0"/>
                <a:ea typeface="微软雅黑" panose="020B0503020204020204" pitchFamily="34" charset="-122"/>
                <a:sym typeface="Arial" panose="020B0604020202020204" pitchFamily="34" charset="0"/>
              </a:rPr>
              <a:t>STEP  05</a:t>
            </a:r>
          </a:p>
        </p:txBody>
      </p:sp>
      <p:sp>
        <p:nvSpPr>
          <p:cNvPr id="44" name="1"/>
          <p:cNvSpPr txBox="1"/>
          <p:nvPr>
            <p:custDataLst>
              <p:tags r:id="rId4"/>
            </p:custDataLst>
          </p:nvPr>
        </p:nvSpPr>
        <p:spPr>
          <a:xfrm>
            <a:off x="2906395" y="1123950"/>
            <a:ext cx="8909685" cy="1476375"/>
          </a:xfrm>
          <a:prstGeom prst="rect">
            <a:avLst/>
          </a:prstGeom>
          <a:noFill/>
          <a:ln>
            <a:noFill/>
          </a:ln>
        </p:spPr>
        <p:txBody>
          <a:bodyPr wrap="square" rtlCol="0">
            <a:spAutoFit/>
          </a:bodyPr>
          <a:lstStyle/>
          <a:p>
            <a:pPr defTabSz="457200">
              <a:lnSpc>
                <a:spcPct val="150000"/>
              </a:lnSpc>
              <a:defRPr/>
            </a:pPr>
            <a:r>
              <a:rPr lang="en-US" altLang="zh-CN" sz="2000" b="1" kern="0" dirty="0">
                <a:latin typeface="微软雅黑" panose="020B0503020204020204" pitchFamily="34" charset="-122"/>
                <a:ea typeface="微软雅黑" panose="020B0503020204020204" pitchFamily="34" charset="-122"/>
                <a:cs typeface="+mn-ea"/>
              </a:rPr>
              <a:t>PyCharm</a:t>
            </a:r>
            <a:r>
              <a:rPr lang="zh-CN" altLang="en-US" sz="2000" b="1" kern="0" dirty="0">
                <a:latin typeface="微软雅黑" panose="020B0503020204020204" pitchFamily="34" charset="-122"/>
                <a:ea typeface="微软雅黑" panose="020B0503020204020204" pitchFamily="34" charset="-122"/>
                <a:cs typeface="+mn-ea"/>
              </a:rPr>
              <a:t>的安装</a:t>
            </a:r>
            <a:endParaRPr lang="zh-CN" altLang="en-US" sz="2000" b="1" kern="0" dirty="0">
              <a:latin typeface="微软雅黑" panose="020B0503020204020204" pitchFamily="34" charset="-122"/>
              <a:ea typeface="微软雅黑" panose="020B0503020204020204" pitchFamily="34" charset="-122"/>
              <a:cs typeface="+mn-ea"/>
              <a:sym typeface="+mn-lt"/>
            </a:endParaRPr>
          </a:p>
          <a:p>
            <a:pPr defTabSz="457200">
              <a:lnSpc>
                <a:spcPct val="150000"/>
              </a:lnSpc>
              <a:defRPr/>
            </a:pPr>
            <a:r>
              <a:rPr lang="zh-CN" altLang="en-US" sz="2000" dirty="0">
                <a:solidFill>
                  <a:srgbClr val="595959"/>
                </a:solidFill>
                <a:latin typeface="微软雅黑" panose="020B0503020204020204" pitchFamily="34" charset="-122"/>
                <a:ea typeface="微软雅黑" panose="020B0503020204020204" pitchFamily="34" charset="-122"/>
              </a:rPr>
              <a:t>单击的“Install”按钮开始安装PyCharm工具，安装完成后进入Completing PyCharm Community Edition Setup界面。</a:t>
            </a:r>
          </a:p>
        </p:txBody>
      </p:sp>
      <p:pic>
        <p:nvPicPr>
          <p:cNvPr id="34" name="图片 34"/>
          <p:cNvPicPr>
            <a:picLocks noChangeAspect="1"/>
          </p:cNvPicPr>
          <p:nvPr>
            <p:custDataLst>
              <p:tags r:id="rId5"/>
            </p:custDataLst>
          </p:nvPr>
        </p:nvPicPr>
        <p:blipFill>
          <a:blip r:embed="rId8"/>
          <a:stretch>
            <a:fillRect/>
          </a:stretch>
        </p:blipFill>
        <p:spPr>
          <a:xfrm>
            <a:off x="4438650" y="2709545"/>
            <a:ext cx="5053965" cy="39166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custDataLst>
              <p:tags r:id="rId1"/>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1.2.2  PyCharm</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的安装与使用</a:t>
            </a:r>
          </a:p>
        </p:txBody>
      </p:sp>
      <p:sp>
        <p:nvSpPr>
          <p:cNvPr id="4" name="圆角矩形 3"/>
          <p:cNvSpPr/>
          <p:nvPr>
            <p:custDataLst>
              <p:tags r:id="rId2"/>
            </p:custDataLst>
          </p:nvPr>
        </p:nvSpPr>
        <p:spPr>
          <a:xfrm>
            <a:off x="961390" y="1124105"/>
            <a:ext cx="1747943" cy="77321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olidFill>
                <a:schemeClr val="bg1"/>
              </a:solidFill>
              <a:sym typeface="+mn-ea"/>
            </a:endParaRPr>
          </a:p>
        </p:txBody>
      </p:sp>
      <p:sp>
        <p:nvSpPr>
          <p:cNvPr id="7" name="文本框 6"/>
          <p:cNvSpPr txBox="1"/>
          <p:nvPr>
            <p:custDataLst>
              <p:tags r:id="rId3"/>
            </p:custDataLst>
          </p:nvPr>
        </p:nvSpPr>
        <p:spPr>
          <a:xfrm flipH="1">
            <a:off x="1050502" y="1259844"/>
            <a:ext cx="1624965" cy="521970"/>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sz="2800" dirty="0">
                <a:solidFill>
                  <a:schemeClr val="bg1"/>
                </a:solidFill>
                <a:latin typeface="Impact" panose="020B0806030902050204" pitchFamily="34" charset="0"/>
                <a:ea typeface="微软雅黑" panose="020B0503020204020204" pitchFamily="34" charset="-122"/>
                <a:sym typeface="Arial" panose="020B0604020202020204" pitchFamily="34" charset="0"/>
              </a:rPr>
              <a:t>STEP  01</a:t>
            </a:r>
          </a:p>
        </p:txBody>
      </p:sp>
      <p:sp>
        <p:nvSpPr>
          <p:cNvPr id="44" name="1"/>
          <p:cNvSpPr txBox="1"/>
          <p:nvPr>
            <p:custDataLst>
              <p:tags r:id="rId4"/>
            </p:custDataLst>
          </p:nvPr>
        </p:nvSpPr>
        <p:spPr>
          <a:xfrm>
            <a:off x="2906395" y="1123950"/>
            <a:ext cx="8909685" cy="1014730"/>
          </a:xfrm>
          <a:prstGeom prst="rect">
            <a:avLst/>
          </a:prstGeom>
          <a:noFill/>
          <a:ln>
            <a:noFill/>
          </a:ln>
        </p:spPr>
        <p:txBody>
          <a:bodyPr wrap="square" rtlCol="0">
            <a:spAutoFit/>
          </a:bodyPr>
          <a:lstStyle/>
          <a:p>
            <a:pPr defTabSz="457200">
              <a:lnSpc>
                <a:spcPct val="150000"/>
              </a:lnSpc>
              <a:defRPr/>
            </a:pPr>
            <a:r>
              <a:rPr lang="en-US" altLang="zh-CN" sz="2000" b="1" kern="0" dirty="0">
                <a:latin typeface="微软雅黑" panose="020B0503020204020204" pitchFamily="34" charset="-122"/>
                <a:ea typeface="微软雅黑" panose="020B0503020204020204" pitchFamily="34" charset="-122"/>
                <a:cs typeface="+mn-ea"/>
              </a:rPr>
              <a:t>PyCharm</a:t>
            </a:r>
            <a:r>
              <a:rPr lang="zh-CN" altLang="en-US" sz="2000" b="1" kern="0" dirty="0">
                <a:latin typeface="微软雅黑" panose="020B0503020204020204" pitchFamily="34" charset="-122"/>
                <a:ea typeface="微软雅黑" panose="020B0503020204020204" pitchFamily="34" charset="-122"/>
                <a:cs typeface="+mn-ea"/>
              </a:rPr>
              <a:t>的使用</a:t>
            </a:r>
            <a:endParaRPr lang="zh-CN" altLang="en-US" sz="2000" b="1" kern="0" dirty="0">
              <a:latin typeface="微软雅黑" panose="020B0503020204020204" pitchFamily="34" charset="-122"/>
              <a:ea typeface="微软雅黑" panose="020B0503020204020204" pitchFamily="34" charset="-122"/>
              <a:cs typeface="+mn-ea"/>
              <a:sym typeface="+mn-lt"/>
            </a:endParaRPr>
          </a:p>
          <a:p>
            <a:pPr defTabSz="457200">
              <a:lnSpc>
                <a:spcPct val="150000"/>
              </a:lnSpc>
              <a:defRPr/>
            </a:pPr>
            <a:r>
              <a:rPr lang="zh-CN" altLang="en-US" sz="2000" dirty="0">
                <a:solidFill>
                  <a:srgbClr val="595959"/>
                </a:solidFill>
                <a:latin typeface="微软雅黑" panose="020B0503020204020204" pitchFamily="34" charset="-122"/>
                <a:ea typeface="微软雅黑" panose="020B0503020204020204" pitchFamily="34" charset="-122"/>
              </a:rPr>
              <a:t>双击桌面上的PyCharm快捷方式图标，打开Welcome to PyCharm窗口。</a:t>
            </a:r>
          </a:p>
        </p:txBody>
      </p:sp>
      <p:pic>
        <p:nvPicPr>
          <p:cNvPr id="36" name="图片 36"/>
          <p:cNvPicPr>
            <a:picLocks noChangeAspect="1"/>
          </p:cNvPicPr>
          <p:nvPr>
            <p:custDataLst>
              <p:tags r:id="rId5"/>
            </p:custDataLst>
          </p:nvPr>
        </p:nvPicPr>
        <p:blipFill>
          <a:blip r:embed="rId8"/>
          <a:stretch>
            <a:fillRect/>
          </a:stretch>
        </p:blipFill>
        <p:spPr>
          <a:xfrm>
            <a:off x="4150360" y="2138680"/>
            <a:ext cx="5396865" cy="441642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custDataLst>
              <p:tags r:id="rId1"/>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1.2.2  PyCharm</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的安装与使用</a:t>
            </a:r>
          </a:p>
        </p:txBody>
      </p:sp>
      <p:sp>
        <p:nvSpPr>
          <p:cNvPr id="4" name="圆角矩形 3"/>
          <p:cNvSpPr/>
          <p:nvPr>
            <p:custDataLst>
              <p:tags r:id="rId2"/>
            </p:custDataLst>
          </p:nvPr>
        </p:nvSpPr>
        <p:spPr>
          <a:xfrm>
            <a:off x="961390" y="1124105"/>
            <a:ext cx="1747943" cy="77321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olidFill>
                <a:schemeClr val="bg1"/>
              </a:solidFill>
              <a:sym typeface="+mn-ea"/>
            </a:endParaRPr>
          </a:p>
        </p:txBody>
      </p:sp>
      <p:sp>
        <p:nvSpPr>
          <p:cNvPr id="7" name="文本框 6"/>
          <p:cNvSpPr txBox="1"/>
          <p:nvPr>
            <p:custDataLst>
              <p:tags r:id="rId3"/>
            </p:custDataLst>
          </p:nvPr>
        </p:nvSpPr>
        <p:spPr>
          <a:xfrm flipH="1">
            <a:off x="1050502" y="1259844"/>
            <a:ext cx="1624965" cy="521970"/>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sz="2800" dirty="0">
                <a:solidFill>
                  <a:schemeClr val="bg1"/>
                </a:solidFill>
                <a:latin typeface="Impact" panose="020B0806030902050204" pitchFamily="34" charset="0"/>
                <a:ea typeface="微软雅黑" panose="020B0503020204020204" pitchFamily="34" charset="-122"/>
                <a:sym typeface="Arial" panose="020B0604020202020204" pitchFamily="34" charset="0"/>
              </a:rPr>
              <a:t>STEP  02</a:t>
            </a:r>
          </a:p>
        </p:txBody>
      </p:sp>
      <p:sp>
        <p:nvSpPr>
          <p:cNvPr id="44" name="1"/>
          <p:cNvSpPr txBox="1"/>
          <p:nvPr>
            <p:custDataLst>
              <p:tags r:id="rId4"/>
            </p:custDataLst>
          </p:nvPr>
        </p:nvSpPr>
        <p:spPr>
          <a:xfrm>
            <a:off x="2906395" y="1123950"/>
            <a:ext cx="8909685" cy="1476375"/>
          </a:xfrm>
          <a:prstGeom prst="rect">
            <a:avLst/>
          </a:prstGeom>
          <a:noFill/>
          <a:ln>
            <a:noFill/>
          </a:ln>
        </p:spPr>
        <p:txBody>
          <a:bodyPr wrap="square" rtlCol="0">
            <a:spAutoFit/>
          </a:bodyPr>
          <a:lstStyle/>
          <a:p>
            <a:pPr defTabSz="457200">
              <a:lnSpc>
                <a:spcPct val="150000"/>
              </a:lnSpc>
              <a:defRPr/>
            </a:pPr>
            <a:r>
              <a:rPr lang="en-US" altLang="zh-CN" sz="2000" b="1" kern="0" dirty="0">
                <a:latin typeface="微软雅黑" panose="020B0503020204020204" pitchFamily="34" charset="-122"/>
                <a:ea typeface="微软雅黑" panose="020B0503020204020204" pitchFamily="34" charset="-122"/>
                <a:cs typeface="+mn-ea"/>
              </a:rPr>
              <a:t>PyCharm</a:t>
            </a:r>
            <a:r>
              <a:rPr lang="zh-CN" altLang="en-US" sz="2000" b="1" kern="0" dirty="0">
                <a:latin typeface="微软雅黑" panose="020B0503020204020204" pitchFamily="34" charset="-122"/>
                <a:ea typeface="微软雅黑" panose="020B0503020204020204" pitchFamily="34" charset="-122"/>
                <a:cs typeface="+mn-ea"/>
              </a:rPr>
              <a:t>的使用</a:t>
            </a:r>
            <a:endParaRPr lang="zh-CN" altLang="en-US" sz="2000" b="1" kern="0" dirty="0">
              <a:latin typeface="微软雅黑" panose="020B0503020204020204" pitchFamily="34" charset="-122"/>
              <a:ea typeface="微软雅黑" panose="020B0503020204020204" pitchFamily="34" charset="-122"/>
              <a:cs typeface="+mn-ea"/>
              <a:sym typeface="+mn-lt"/>
            </a:endParaRPr>
          </a:p>
          <a:p>
            <a:pPr defTabSz="457200">
              <a:lnSpc>
                <a:spcPct val="150000"/>
              </a:lnSpc>
              <a:defRPr/>
            </a:pPr>
            <a:r>
              <a:rPr lang="zh-CN" altLang="en-US" sz="2000" dirty="0">
                <a:solidFill>
                  <a:srgbClr val="595959"/>
                </a:solidFill>
                <a:latin typeface="微软雅黑" panose="020B0503020204020204" pitchFamily="34" charset="-122"/>
                <a:ea typeface="微软雅黑" panose="020B0503020204020204" pitchFamily="34" charset="-122"/>
              </a:rPr>
              <a:t>单击窗口左侧的Customize菜单项打开自定义配置面板，在该面板中选择颜色主题为Light。</a:t>
            </a:r>
          </a:p>
        </p:txBody>
      </p:sp>
      <p:pic>
        <p:nvPicPr>
          <p:cNvPr id="40" name="图片 40"/>
          <p:cNvPicPr>
            <a:picLocks noChangeAspect="1"/>
          </p:cNvPicPr>
          <p:nvPr>
            <p:custDataLst>
              <p:tags r:id="rId5"/>
            </p:custDataLst>
          </p:nvPr>
        </p:nvPicPr>
        <p:blipFill>
          <a:blip r:embed="rId8"/>
          <a:stretch>
            <a:fillRect/>
          </a:stretch>
        </p:blipFill>
        <p:spPr>
          <a:xfrm>
            <a:off x="4798695" y="2349500"/>
            <a:ext cx="5220970" cy="426783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custDataLst>
              <p:tags r:id="rId1"/>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1.2.2  PyCharm</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的安装与使用</a:t>
            </a:r>
          </a:p>
        </p:txBody>
      </p:sp>
      <p:sp>
        <p:nvSpPr>
          <p:cNvPr id="4" name="圆角矩形 3"/>
          <p:cNvSpPr/>
          <p:nvPr>
            <p:custDataLst>
              <p:tags r:id="rId2"/>
            </p:custDataLst>
          </p:nvPr>
        </p:nvSpPr>
        <p:spPr>
          <a:xfrm>
            <a:off x="961390" y="1124105"/>
            <a:ext cx="1747943" cy="77321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olidFill>
                <a:schemeClr val="bg1"/>
              </a:solidFill>
              <a:sym typeface="+mn-ea"/>
            </a:endParaRPr>
          </a:p>
        </p:txBody>
      </p:sp>
      <p:sp>
        <p:nvSpPr>
          <p:cNvPr id="7" name="文本框 6"/>
          <p:cNvSpPr txBox="1"/>
          <p:nvPr>
            <p:custDataLst>
              <p:tags r:id="rId3"/>
            </p:custDataLst>
          </p:nvPr>
        </p:nvSpPr>
        <p:spPr>
          <a:xfrm flipH="1">
            <a:off x="1050502" y="1259844"/>
            <a:ext cx="1624965" cy="521970"/>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sz="2800" dirty="0">
                <a:solidFill>
                  <a:schemeClr val="bg1"/>
                </a:solidFill>
                <a:latin typeface="Impact" panose="020B0806030902050204" pitchFamily="34" charset="0"/>
                <a:ea typeface="微软雅黑" panose="020B0503020204020204" pitchFamily="34" charset="-122"/>
                <a:sym typeface="Arial" panose="020B0604020202020204" pitchFamily="34" charset="0"/>
              </a:rPr>
              <a:t>STEP  03</a:t>
            </a:r>
          </a:p>
        </p:txBody>
      </p:sp>
      <p:sp>
        <p:nvSpPr>
          <p:cNvPr id="44" name="1"/>
          <p:cNvSpPr txBox="1"/>
          <p:nvPr>
            <p:custDataLst>
              <p:tags r:id="rId4"/>
            </p:custDataLst>
          </p:nvPr>
        </p:nvSpPr>
        <p:spPr>
          <a:xfrm>
            <a:off x="2906395" y="1123950"/>
            <a:ext cx="8909685" cy="1476375"/>
          </a:xfrm>
          <a:prstGeom prst="rect">
            <a:avLst/>
          </a:prstGeom>
          <a:noFill/>
          <a:ln>
            <a:noFill/>
          </a:ln>
        </p:spPr>
        <p:txBody>
          <a:bodyPr wrap="square" rtlCol="0">
            <a:spAutoFit/>
          </a:bodyPr>
          <a:lstStyle/>
          <a:p>
            <a:pPr defTabSz="457200">
              <a:lnSpc>
                <a:spcPct val="150000"/>
              </a:lnSpc>
              <a:defRPr/>
            </a:pPr>
            <a:r>
              <a:rPr lang="en-US" altLang="zh-CN" sz="2000" b="1" kern="0" dirty="0">
                <a:latin typeface="微软雅黑" panose="020B0503020204020204" pitchFamily="34" charset="-122"/>
                <a:ea typeface="微软雅黑" panose="020B0503020204020204" pitchFamily="34" charset="-122"/>
                <a:cs typeface="+mn-ea"/>
              </a:rPr>
              <a:t>PyCharm</a:t>
            </a:r>
            <a:r>
              <a:rPr lang="zh-CN" altLang="en-US" sz="2000" b="1" kern="0" dirty="0">
                <a:latin typeface="微软雅黑" panose="020B0503020204020204" pitchFamily="34" charset="-122"/>
                <a:ea typeface="微软雅黑" panose="020B0503020204020204" pitchFamily="34" charset="-122"/>
                <a:cs typeface="+mn-ea"/>
              </a:rPr>
              <a:t>的使用</a:t>
            </a:r>
            <a:endParaRPr lang="zh-CN" altLang="en-US" sz="2000" b="1" kern="0" dirty="0">
              <a:latin typeface="微软雅黑" panose="020B0503020204020204" pitchFamily="34" charset="-122"/>
              <a:ea typeface="微软雅黑" panose="020B0503020204020204" pitchFamily="34" charset="-122"/>
              <a:cs typeface="+mn-ea"/>
              <a:sym typeface="+mn-lt"/>
            </a:endParaRPr>
          </a:p>
          <a:p>
            <a:pPr defTabSz="457200">
              <a:lnSpc>
                <a:spcPct val="150000"/>
              </a:lnSpc>
              <a:defRPr/>
            </a:pPr>
            <a:r>
              <a:rPr lang="zh-CN" altLang="en-US" sz="2000" dirty="0">
                <a:solidFill>
                  <a:srgbClr val="595959"/>
                </a:solidFill>
                <a:latin typeface="微软雅黑" panose="020B0503020204020204" pitchFamily="34" charset="-122"/>
                <a:ea typeface="微软雅黑" panose="020B0503020204020204" pitchFamily="34" charset="-122"/>
              </a:rPr>
              <a:t>单击窗口左侧的Projects菜单项，切换回项目面板，单击该面板中的“New Project”按钮进入New Project窗口。</a:t>
            </a:r>
          </a:p>
        </p:txBody>
      </p:sp>
      <p:pic>
        <p:nvPicPr>
          <p:cNvPr id="2" name="图片 44"/>
          <p:cNvPicPr>
            <a:picLocks noChangeAspect="1"/>
          </p:cNvPicPr>
          <p:nvPr>
            <p:custDataLst>
              <p:tags r:id="rId5"/>
            </p:custDataLst>
          </p:nvPr>
        </p:nvPicPr>
        <p:blipFill>
          <a:blip r:embed="rId8"/>
          <a:stretch>
            <a:fillRect/>
          </a:stretch>
        </p:blipFill>
        <p:spPr>
          <a:xfrm>
            <a:off x="4801235" y="2600325"/>
            <a:ext cx="5120005" cy="418592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custDataLst>
              <p:tags r:id="rId1"/>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1.2.2  PyCharm</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的安装与使用</a:t>
            </a:r>
          </a:p>
        </p:txBody>
      </p:sp>
      <p:sp>
        <p:nvSpPr>
          <p:cNvPr id="4" name="圆角矩形 3"/>
          <p:cNvSpPr/>
          <p:nvPr>
            <p:custDataLst>
              <p:tags r:id="rId2"/>
            </p:custDataLst>
          </p:nvPr>
        </p:nvSpPr>
        <p:spPr>
          <a:xfrm>
            <a:off x="961390" y="1124105"/>
            <a:ext cx="1747943" cy="77321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olidFill>
                <a:schemeClr val="bg1"/>
              </a:solidFill>
              <a:sym typeface="+mn-ea"/>
            </a:endParaRPr>
          </a:p>
        </p:txBody>
      </p:sp>
      <p:sp>
        <p:nvSpPr>
          <p:cNvPr id="7" name="文本框 6"/>
          <p:cNvSpPr txBox="1"/>
          <p:nvPr>
            <p:custDataLst>
              <p:tags r:id="rId3"/>
            </p:custDataLst>
          </p:nvPr>
        </p:nvSpPr>
        <p:spPr>
          <a:xfrm flipH="1">
            <a:off x="1050502" y="1259844"/>
            <a:ext cx="1624965" cy="521970"/>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sz="2800" dirty="0">
                <a:solidFill>
                  <a:schemeClr val="bg1"/>
                </a:solidFill>
                <a:latin typeface="Impact" panose="020B0806030902050204" pitchFamily="34" charset="0"/>
                <a:ea typeface="微软雅黑" panose="020B0503020204020204" pitchFamily="34" charset="-122"/>
                <a:sym typeface="Arial" panose="020B0604020202020204" pitchFamily="34" charset="0"/>
              </a:rPr>
              <a:t>STEP  04</a:t>
            </a:r>
          </a:p>
        </p:txBody>
      </p:sp>
      <p:sp>
        <p:nvSpPr>
          <p:cNvPr id="44" name="1"/>
          <p:cNvSpPr txBox="1"/>
          <p:nvPr>
            <p:custDataLst>
              <p:tags r:id="rId4"/>
            </p:custDataLst>
          </p:nvPr>
        </p:nvSpPr>
        <p:spPr>
          <a:xfrm>
            <a:off x="2906395" y="1123950"/>
            <a:ext cx="9057640" cy="553085"/>
          </a:xfrm>
          <a:prstGeom prst="rect">
            <a:avLst/>
          </a:prstGeom>
          <a:noFill/>
          <a:ln>
            <a:noFill/>
          </a:ln>
        </p:spPr>
        <p:txBody>
          <a:bodyPr wrap="square" rtlCol="0">
            <a:spAutoFit/>
          </a:bodyPr>
          <a:lstStyle/>
          <a:p>
            <a:pPr defTabSz="457200">
              <a:lnSpc>
                <a:spcPct val="150000"/>
              </a:lnSpc>
              <a:defRPr/>
            </a:pPr>
            <a:r>
              <a:rPr lang="en-US" altLang="zh-CN" sz="2000" b="1" kern="0" dirty="0">
                <a:latin typeface="微软雅黑" panose="020B0503020204020204" pitchFamily="34" charset="-122"/>
                <a:ea typeface="微软雅黑" panose="020B0503020204020204" pitchFamily="34" charset="-122"/>
                <a:cs typeface="+mn-ea"/>
              </a:rPr>
              <a:t>PyCharm</a:t>
            </a:r>
            <a:r>
              <a:rPr lang="zh-CN" altLang="en-US" sz="2000" b="1" kern="0" dirty="0">
                <a:latin typeface="微软雅黑" panose="020B0503020204020204" pitchFamily="34" charset="-122"/>
                <a:ea typeface="微软雅黑" panose="020B0503020204020204" pitchFamily="34" charset="-122"/>
                <a:cs typeface="+mn-ea"/>
              </a:rPr>
              <a:t>的使用</a:t>
            </a:r>
            <a:endParaRPr lang="zh-CN" altLang="en-US" sz="2000" dirty="0">
              <a:solidFill>
                <a:srgbClr val="595959"/>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6383020" y="2781300"/>
            <a:ext cx="4925060" cy="2072640"/>
          </a:xfrm>
          <a:prstGeom prst="rect">
            <a:avLst/>
          </a:prstGeom>
          <a:noFill/>
        </p:spPr>
        <p:txBody>
          <a:bodyPr wrap="square" rtlCol="0" anchor="t">
            <a:noAutofit/>
          </a:bodyPr>
          <a:lstStyle/>
          <a:p>
            <a:pPr algn="l" defTabSz="457200">
              <a:lnSpc>
                <a:spcPct val="150000"/>
              </a:lnSpc>
              <a:buClrTx/>
              <a:buSzTx/>
              <a:buFontTx/>
              <a:defRPr/>
            </a:pPr>
            <a:r>
              <a:rPr lang="zh-CN" altLang="en-US" sz="2000" dirty="0">
                <a:solidFill>
                  <a:srgbClr val="595959"/>
                </a:solidFill>
                <a:latin typeface="微软雅黑" panose="020B0503020204020204" pitchFamily="34" charset="-122"/>
                <a:ea typeface="微软雅黑" panose="020B0503020204020204" pitchFamily="34" charset="-122"/>
                <a:sym typeface="+mn-ea"/>
              </a:rPr>
              <a:t>单击“Create”按钮会在D:\PythonProject目录下创建一个名称为first_proj的项目，并进入项目管理窗口。</a:t>
            </a:r>
            <a:endParaRPr lang="zh-CN" altLang="en-US" sz="2000" dirty="0" smtClean="0">
              <a:solidFill>
                <a:srgbClr val="595959"/>
              </a:solidFill>
              <a:latin typeface="微软雅黑" panose="020B0503020204020204" pitchFamily="34" charset="-122"/>
              <a:ea typeface="微软雅黑" panose="020B0503020204020204" pitchFamily="34" charset="-122"/>
              <a:sym typeface="+mn-ea"/>
            </a:endParaRPr>
          </a:p>
        </p:txBody>
      </p:sp>
      <p:pic>
        <p:nvPicPr>
          <p:cNvPr id="57" name="图片 57"/>
          <p:cNvPicPr>
            <a:picLocks noChangeAspect="1"/>
          </p:cNvPicPr>
          <p:nvPr>
            <p:custDataLst>
              <p:tags r:id="rId5"/>
            </p:custDataLst>
          </p:nvPr>
        </p:nvPicPr>
        <p:blipFill>
          <a:blip r:embed="rId8"/>
          <a:stretch>
            <a:fillRect/>
          </a:stretch>
        </p:blipFill>
        <p:spPr>
          <a:xfrm>
            <a:off x="1054100" y="2248535"/>
            <a:ext cx="5209540" cy="4258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custDataLst>
              <p:tags r:id="rId1"/>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1.2.2  PyCharm</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的安装与使用</a:t>
            </a:r>
          </a:p>
        </p:txBody>
      </p:sp>
      <p:sp>
        <p:nvSpPr>
          <p:cNvPr id="4" name="圆角矩形 3"/>
          <p:cNvSpPr/>
          <p:nvPr>
            <p:custDataLst>
              <p:tags r:id="rId2"/>
            </p:custDataLst>
          </p:nvPr>
        </p:nvSpPr>
        <p:spPr>
          <a:xfrm>
            <a:off x="961390" y="1124105"/>
            <a:ext cx="1747943" cy="77321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olidFill>
                <a:schemeClr val="bg1"/>
              </a:solidFill>
              <a:sym typeface="+mn-ea"/>
            </a:endParaRPr>
          </a:p>
        </p:txBody>
      </p:sp>
      <p:sp>
        <p:nvSpPr>
          <p:cNvPr id="7" name="文本框 6"/>
          <p:cNvSpPr txBox="1"/>
          <p:nvPr>
            <p:custDataLst>
              <p:tags r:id="rId3"/>
            </p:custDataLst>
          </p:nvPr>
        </p:nvSpPr>
        <p:spPr>
          <a:xfrm flipH="1">
            <a:off x="1050502" y="1259844"/>
            <a:ext cx="1624965" cy="521970"/>
          </a:xfrm>
          <a:prstGeom prst="rect">
            <a:avLst/>
          </a:prstGeom>
          <a:noFill/>
          <a:ln w="9525">
            <a:noFill/>
            <a:miter/>
          </a:ln>
          <a:effectLst>
            <a:outerShdw sx="999" sy="999" algn="ctr" rotWithShape="0">
              <a:srgbClr val="000000"/>
            </a:outerShdw>
          </a:effectLst>
        </p:spPr>
        <p:txBody>
          <a:bodyPr wrap="square" anchor="t">
            <a:spAutoFit/>
          </a:bodyPr>
          <a:lstStyle/>
          <a:p>
            <a:pPr algn="ctr"/>
            <a:r>
              <a:rPr lang="en-US" altLang="zh-CN" sz="2800" dirty="0">
                <a:solidFill>
                  <a:schemeClr val="bg1"/>
                </a:solidFill>
                <a:latin typeface="Impact" panose="020B0806030902050204" pitchFamily="34" charset="0"/>
                <a:ea typeface="微软雅黑" panose="020B0503020204020204" pitchFamily="34" charset="-122"/>
                <a:sym typeface="Arial" panose="020B0604020202020204" pitchFamily="34" charset="0"/>
              </a:rPr>
              <a:t>STEP  05</a:t>
            </a:r>
          </a:p>
        </p:txBody>
      </p:sp>
      <p:sp>
        <p:nvSpPr>
          <p:cNvPr id="44" name="1"/>
          <p:cNvSpPr txBox="1"/>
          <p:nvPr>
            <p:custDataLst>
              <p:tags r:id="rId4"/>
            </p:custDataLst>
          </p:nvPr>
        </p:nvSpPr>
        <p:spPr>
          <a:xfrm>
            <a:off x="2906395" y="1123950"/>
            <a:ext cx="8909685" cy="553085"/>
          </a:xfrm>
          <a:prstGeom prst="rect">
            <a:avLst/>
          </a:prstGeom>
          <a:noFill/>
          <a:ln>
            <a:noFill/>
          </a:ln>
        </p:spPr>
        <p:txBody>
          <a:bodyPr wrap="square" rtlCol="0">
            <a:spAutoFit/>
          </a:bodyPr>
          <a:lstStyle/>
          <a:p>
            <a:pPr defTabSz="457200">
              <a:lnSpc>
                <a:spcPct val="150000"/>
              </a:lnSpc>
              <a:defRPr/>
            </a:pPr>
            <a:r>
              <a:rPr lang="en-US" altLang="zh-CN" sz="2000" b="1" kern="0" dirty="0">
                <a:latin typeface="微软雅黑" panose="020B0503020204020204" pitchFamily="34" charset="-122"/>
                <a:ea typeface="微软雅黑" panose="020B0503020204020204" pitchFamily="34" charset="-122"/>
                <a:cs typeface="+mn-ea"/>
              </a:rPr>
              <a:t>PyCharm</a:t>
            </a:r>
            <a:r>
              <a:rPr lang="zh-CN" altLang="en-US" sz="2000" b="1" kern="0" dirty="0">
                <a:latin typeface="微软雅黑" panose="020B0503020204020204" pitchFamily="34" charset="-122"/>
                <a:ea typeface="微软雅黑" panose="020B0503020204020204" pitchFamily="34" charset="-122"/>
                <a:cs typeface="+mn-ea"/>
              </a:rPr>
              <a:t>的使用</a:t>
            </a:r>
            <a:endParaRPr lang="zh-CN" altLang="en-US" sz="2000" dirty="0">
              <a:solidFill>
                <a:srgbClr val="595959"/>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7174865" y="2925445"/>
            <a:ext cx="4256405" cy="2371725"/>
          </a:xfrm>
          <a:prstGeom prst="rect">
            <a:avLst/>
          </a:prstGeom>
          <a:noFill/>
          <a:ln w="9525">
            <a:noFill/>
          </a:ln>
        </p:spPr>
        <p:txBody>
          <a:bodyPr>
            <a:noAutofit/>
          </a:bodyPr>
          <a:lstStyle/>
          <a:p>
            <a:pPr algn="l" defTabSz="457200">
              <a:lnSpc>
                <a:spcPct val="150000"/>
              </a:lnSpc>
              <a:buClrTx/>
              <a:buSzTx/>
              <a:buFontTx/>
              <a:defRPr/>
            </a:pPr>
            <a:r>
              <a:rPr lang="zh-CN" altLang="en-US" sz="2000" b="0" dirty="0">
                <a:solidFill>
                  <a:srgbClr val="595959"/>
                </a:solidFill>
                <a:latin typeface="微软雅黑" panose="020B0503020204020204" pitchFamily="34" charset="-122"/>
                <a:ea typeface="微软雅黑" panose="020B0503020204020204" pitchFamily="34" charset="-122"/>
              </a:rPr>
              <a:t>单击“Create”按钮会在D:\PythonProject目录下创建一个名称为first_proj的项目，并进入项目管理窗口。</a:t>
            </a:r>
          </a:p>
        </p:txBody>
      </p:sp>
      <p:pic>
        <p:nvPicPr>
          <p:cNvPr id="59" name="图片 59"/>
          <p:cNvPicPr>
            <a:picLocks noChangeAspect="1"/>
          </p:cNvPicPr>
          <p:nvPr>
            <p:custDataLst>
              <p:tags r:id="rId5"/>
            </p:custDataLst>
          </p:nvPr>
        </p:nvPicPr>
        <p:blipFill>
          <a:blip r:embed="rId8"/>
          <a:stretch>
            <a:fillRect/>
          </a:stretch>
        </p:blipFill>
        <p:spPr>
          <a:xfrm>
            <a:off x="909955" y="2493645"/>
            <a:ext cx="6040120" cy="34531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custDataLst>
              <p:tags r:id="rId1"/>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1.2.2  PyCharm</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的安装与使用</a:t>
            </a:r>
          </a:p>
        </p:txBody>
      </p:sp>
      <p:sp>
        <p:nvSpPr>
          <p:cNvPr id="4" name="圆角矩形 3"/>
          <p:cNvSpPr/>
          <p:nvPr>
            <p:custDataLst>
              <p:tags r:id="rId2"/>
            </p:custDataLst>
          </p:nvPr>
        </p:nvSpPr>
        <p:spPr>
          <a:xfrm>
            <a:off x="961390" y="1124105"/>
            <a:ext cx="1747943" cy="77321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olidFill>
                <a:schemeClr val="bg1"/>
              </a:solidFill>
              <a:sym typeface="+mn-ea"/>
            </a:endParaRPr>
          </a:p>
        </p:txBody>
      </p:sp>
      <p:sp>
        <p:nvSpPr>
          <p:cNvPr id="7" name="文本框 6"/>
          <p:cNvSpPr txBox="1"/>
          <p:nvPr>
            <p:custDataLst>
              <p:tags r:id="rId3"/>
            </p:custDataLst>
          </p:nvPr>
        </p:nvSpPr>
        <p:spPr>
          <a:xfrm flipH="1">
            <a:off x="1050502" y="1259844"/>
            <a:ext cx="1624965" cy="521970"/>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sz="2800" dirty="0">
                <a:solidFill>
                  <a:schemeClr val="bg1"/>
                </a:solidFill>
                <a:latin typeface="Impact" panose="020B0806030902050204" pitchFamily="34" charset="0"/>
                <a:ea typeface="微软雅黑" panose="020B0503020204020204" pitchFamily="34" charset="-122"/>
                <a:sym typeface="Arial" panose="020B0604020202020204" pitchFamily="34" charset="0"/>
              </a:rPr>
              <a:t>STEP  06</a:t>
            </a:r>
          </a:p>
        </p:txBody>
      </p:sp>
      <p:sp>
        <p:nvSpPr>
          <p:cNvPr id="44" name="1"/>
          <p:cNvSpPr txBox="1"/>
          <p:nvPr>
            <p:custDataLst>
              <p:tags r:id="rId4"/>
            </p:custDataLst>
          </p:nvPr>
        </p:nvSpPr>
        <p:spPr>
          <a:xfrm>
            <a:off x="2906395" y="1123950"/>
            <a:ext cx="8909685" cy="553085"/>
          </a:xfrm>
          <a:prstGeom prst="rect">
            <a:avLst/>
          </a:prstGeom>
          <a:noFill/>
          <a:ln>
            <a:noFill/>
          </a:ln>
        </p:spPr>
        <p:txBody>
          <a:bodyPr wrap="square" rtlCol="0">
            <a:spAutoFit/>
          </a:bodyPr>
          <a:lstStyle/>
          <a:p>
            <a:pPr defTabSz="457200">
              <a:lnSpc>
                <a:spcPct val="150000"/>
              </a:lnSpc>
              <a:defRPr/>
            </a:pPr>
            <a:r>
              <a:rPr lang="en-US" altLang="zh-CN" sz="2000" b="1" kern="0" dirty="0">
                <a:latin typeface="微软雅黑" panose="020B0503020204020204" pitchFamily="34" charset="-122"/>
                <a:ea typeface="微软雅黑" panose="020B0503020204020204" pitchFamily="34" charset="-122"/>
                <a:cs typeface="+mn-ea"/>
              </a:rPr>
              <a:t>PyCharm</a:t>
            </a:r>
            <a:r>
              <a:rPr lang="zh-CN" altLang="en-US" sz="2000" b="1" kern="0" dirty="0">
                <a:latin typeface="微软雅黑" panose="020B0503020204020204" pitchFamily="34" charset="-122"/>
                <a:ea typeface="微软雅黑" panose="020B0503020204020204" pitchFamily="34" charset="-122"/>
                <a:cs typeface="+mn-ea"/>
              </a:rPr>
              <a:t>的使用</a:t>
            </a:r>
            <a:endParaRPr lang="zh-CN" altLang="en-US" sz="2000" dirty="0">
              <a:solidFill>
                <a:srgbClr val="595959"/>
              </a:solidFill>
              <a:latin typeface="微软雅黑" panose="020B0503020204020204" pitchFamily="34" charset="-122"/>
              <a:ea typeface="微软雅黑" panose="020B0503020204020204" pitchFamily="34" charset="-122"/>
            </a:endParaRPr>
          </a:p>
        </p:txBody>
      </p:sp>
      <p:sp>
        <p:nvSpPr>
          <p:cNvPr id="100" name="文本框 99"/>
          <p:cNvSpPr txBox="1"/>
          <p:nvPr>
            <p:custDataLst>
              <p:tags r:id="rId5"/>
            </p:custDataLst>
          </p:nvPr>
        </p:nvSpPr>
        <p:spPr>
          <a:xfrm>
            <a:off x="7103110" y="3638550"/>
            <a:ext cx="4256405" cy="1313815"/>
          </a:xfrm>
          <a:prstGeom prst="rect">
            <a:avLst/>
          </a:prstGeom>
          <a:noFill/>
          <a:ln w="9525">
            <a:noFill/>
          </a:ln>
        </p:spPr>
        <p:txBody>
          <a:bodyPr>
            <a:noAutofit/>
          </a:bodyPr>
          <a:lstStyle/>
          <a:p>
            <a:pPr algn="l" defTabSz="457200">
              <a:lnSpc>
                <a:spcPct val="150000"/>
              </a:lnSpc>
              <a:buClrTx/>
              <a:buSzTx/>
              <a:buFontTx/>
              <a:defRPr/>
            </a:pPr>
            <a:r>
              <a:rPr lang="zh-CN" altLang="en-US" sz="2000" b="0" dirty="0">
                <a:solidFill>
                  <a:srgbClr val="595959"/>
                </a:solidFill>
                <a:latin typeface="微软雅黑" panose="020B0503020204020204" pitchFamily="34" charset="-122"/>
                <a:ea typeface="微软雅黑" panose="020B0503020204020204" pitchFamily="34" charset="-122"/>
              </a:rPr>
              <a:t>单击左上方标注的文件夹图标，弹出项目的目录结构。</a:t>
            </a:r>
          </a:p>
        </p:txBody>
      </p:sp>
      <p:pic>
        <p:nvPicPr>
          <p:cNvPr id="60" name="图片 60"/>
          <p:cNvPicPr>
            <a:picLocks noChangeAspect="1"/>
          </p:cNvPicPr>
          <p:nvPr>
            <p:custDataLst>
              <p:tags r:id="rId6"/>
            </p:custDataLst>
          </p:nvPr>
        </p:nvPicPr>
        <p:blipFill>
          <a:blip r:embed="rId9"/>
          <a:stretch>
            <a:fillRect/>
          </a:stretch>
        </p:blipFill>
        <p:spPr>
          <a:xfrm>
            <a:off x="766445" y="2565400"/>
            <a:ext cx="6053455" cy="346075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custDataLst>
              <p:tags r:id="rId1"/>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1.2.2  PyCharm</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的安装与使用</a:t>
            </a:r>
          </a:p>
        </p:txBody>
      </p:sp>
      <p:sp>
        <p:nvSpPr>
          <p:cNvPr id="4" name="圆角矩形 3"/>
          <p:cNvSpPr/>
          <p:nvPr>
            <p:custDataLst>
              <p:tags r:id="rId2"/>
            </p:custDataLst>
          </p:nvPr>
        </p:nvSpPr>
        <p:spPr>
          <a:xfrm>
            <a:off x="961390" y="1124105"/>
            <a:ext cx="1747943" cy="77321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olidFill>
                <a:schemeClr val="bg1"/>
              </a:solidFill>
              <a:sym typeface="+mn-ea"/>
            </a:endParaRPr>
          </a:p>
        </p:txBody>
      </p:sp>
      <p:sp>
        <p:nvSpPr>
          <p:cNvPr id="7" name="文本框 6"/>
          <p:cNvSpPr txBox="1"/>
          <p:nvPr>
            <p:custDataLst>
              <p:tags r:id="rId3"/>
            </p:custDataLst>
          </p:nvPr>
        </p:nvSpPr>
        <p:spPr>
          <a:xfrm flipH="1">
            <a:off x="1050502" y="1259844"/>
            <a:ext cx="1624965" cy="521970"/>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sz="2800" dirty="0">
                <a:solidFill>
                  <a:schemeClr val="bg1"/>
                </a:solidFill>
                <a:latin typeface="Impact" panose="020B0806030902050204" pitchFamily="34" charset="0"/>
                <a:ea typeface="微软雅黑" panose="020B0503020204020204" pitchFamily="34" charset="-122"/>
                <a:sym typeface="Arial" panose="020B0604020202020204" pitchFamily="34" charset="0"/>
              </a:rPr>
              <a:t>STEP  07</a:t>
            </a:r>
          </a:p>
        </p:txBody>
      </p:sp>
      <p:sp>
        <p:nvSpPr>
          <p:cNvPr id="44" name="1"/>
          <p:cNvSpPr txBox="1"/>
          <p:nvPr>
            <p:custDataLst>
              <p:tags r:id="rId4"/>
            </p:custDataLst>
          </p:nvPr>
        </p:nvSpPr>
        <p:spPr>
          <a:xfrm>
            <a:off x="2906395" y="1123950"/>
            <a:ext cx="8909685" cy="553085"/>
          </a:xfrm>
          <a:prstGeom prst="rect">
            <a:avLst/>
          </a:prstGeom>
          <a:noFill/>
          <a:ln>
            <a:noFill/>
          </a:ln>
        </p:spPr>
        <p:txBody>
          <a:bodyPr wrap="square" rtlCol="0">
            <a:spAutoFit/>
          </a:bodyPr>
          <a:lstStyle/>
          <a:p>
            <a:pPr defTabSz="457200">
              <a:lnSpc>
                <a:spcPct val="150000"/>
              </a:lnSpc>
              <a:defRPr/>
            </a:pPr>
            <a:r>
              <a:rPr lang="en-US" altLang="zh-CN" sz="2000" b="1" kern="0" dirty="0">
                <a:latin typeface="微软雅黑" panose="020B0503020204020204" pitchFamily="34" charset="-122"/>
                <a:ea typeface="微软雅黑" panose="020B0503020204020204" pitchFamily="34" charset="-122"/>
                <a:cs typeface="+mn-ea"/>
              </a:rPr>
              <a:t>PyCharm</a:t>
            </a:r>
            <a:r>
              <a:rPr lang="zh-CN" altLang="en-US" sz="2000" b="1" kern="0" dirty="0">
                <a:latin typeface="微软雅黑" panose="020B0503020204020204" pitchFamily="34" charset="-122"/>
                <a:ea typeface="微软雅黑" panose="020B0503020204020204" pitchFamily="34" charset="-122"/>
                <a:cs typeface="+mn-ea"/>
              </a:rPr>
              <a:t>的使用</a:t>
            </a:r>
            <a:endParaRPr lang="zh-CN" altLang="en-US" sz="2000" dirty="0">
              <a:solidFill>
                <a:srgbClr val="595959"/>
              </a:solidFill>
              <a:latin typeface="微软雅黑" panose="020B0503020204020204" pitchFamily="34" charset="-122"/>
              <a:ea typeface="微软雅黑" panose="020B0503020204020204" pitchFamily="34" charset="-122"/>
            </a:endParaRPr>
          </a:p>
        </p:txBody>
      </p:sp>
      <p:sp>
        <p:nvSpPr>
          <p:cNvPr id="100" name="文本框 99"/>
          <p:cNvSpPr txBox="1"/>
          <p:nvPr>
            <p:custDataLst>
              <p:tags r:id="rId5"/>
            </p:custDataLst>
          </p:nvPr>
        </p:nvSpPr>
        <p:spPr>
          <a:xfrm>
            <a:off x="6743700" y="2925445"/>
            <a:ext cx="4687570" cy="2371725"/>
          </a:xfrm>
          <a:prstGeom prst="rect">
            <a:avLst/>
          </a:prstGeom>
          <a:noFill/>
          <a:ln w="9525">
            <a:noFill/>
          </a:ln>
        </p:spPr>
        <p:txBody>
          <a:bodyPr>
            <a:noAutofit/>
          </a:bodyPr>
          <a:lstStyle/>
          <a:p>
            <a:pPr algn="l" defTabSz="457200">
              <a:lnSpc>
                <a:spcPct val="150000"/>
              </a:lnSpc>
              <a:buClrTx/>
              <a:buSzTx/>
              <a:buFontTx/>
              <a:defRPr/>
            </a:pPr>
            <a:r>
              <a:rPr lang="zh-CN" altLang="en-US" sz="2000" b="0" dirty="0">
                <a:solidFill>
                  <a:srgbClr val="595959"/>
                </a:solidFill>
                <a:latin typeface="微软雅黑" panose="020B0503020204020204" pitchFamily="34" charset="-122"/>
                <a:ea typeface="微软雅黑" panose="020B0503020204020204" pitchFamily="34" charset="-122"/>
              </a:rPr>
              <a:t>选中first_proj项目的根目录右击，在弹出的下拉菜单中选择“New”→“Python File”，弹出New Python file窗口，用于给项目添加保存代码的Python文件。</a:t>
            </a:r>
          </a:p>
        </p:txBody>
      </p:sp>
      <p:pic>
        <p:nvPicPr>
          <p:cNvPr id="61" name="图片 61"/>
          <p:cNvPicPr>
            <a:picLocks noChangeAspect="1"/>
          </p:cNvPicPr>
          <p:nvPr>
            <p:custDataLst>
              <p:tags r:id="rId6"/>
            </p:custDataLst>
          </p:nvPr>
        </p:nvPicPr>
        <p:blipFill>
          <a:blip r:embed="rId9"/>
          <a:stretch>
            <a:fillRect/>
          </a:stretch>
        </p:blipFill>
        <p:spPr>
          <a:xfrm>
            <a:off x="909955" y="2839085"/>
            <a:ext cx="5771515" cy="262445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671292" y="572758"/>
            <a:ext cx="3911746" cy="662532"/>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a:solidFill>
                  <a:srgbClr val="1369B2"/>
                </a:solidFill>
                <a:latin typeface="微软雅黑" panose="020B0503020204020204" pitchFamily="34" charset="-122"/>
                <a:ea typeface="微软雅黑" panose="020B0503020204020204" pitchFamily="34" charset="-122"/>
                <a:cs typeface="+mn-ea"/>
                <a:sym typeface="+mn-lt"/>
              </a:rPr>
              <a:t>章节概述</a:t>
            </a:r>
            <a:r>
              <a:rPr lang="en-US" altLang="zh-CN" b="1" dirty="0">
                <a:solidFill>
                  <a:srgbClr val="1369B2"/>
                </a:solidFill>
                <a:latin typeface="微软雅黑" panose="020B0503020204020204" pitchFamily="34" charset="-122"/>
                <a:ea typeface="微软雅黑" panose="020B0503020204020204" pitchFamily="34" charset="-122"/>
                <a:cs typeface="+mn-ea"/>
                <a:sym typeface="+mn-lt"/>
              </a:rPr>
              <a:t>/</a:t>
            </a:r>
            <a:r>
              <a:rPr lang="en-US" altLang="zh-CN" sz="2400" dirty="0">
                <a:solidFill>
                  <a:srgbClr val="1369B2"/>
                </a:solidFill>
                <a:latin typeface="微软雅黑" panose="020B0503020204020204" pitchFamily="34" charset="-122"/>
                <a:ea typeface="微软雅黑" panose="020B0503020204020204" pitchFamily="34" charset="-122"/>
                <a:cs typeface="+mn-ea"/>
                <a:sym typeface="+mn-lt"/>
              </a:rPr>
              <a:t> Summary</a:t>
            </a:r>
            <a:endParaRPr lang="en-GB" sz="2400" dirty="0">
              <a:solidFill>
                <a:srgbClr val="1369B2"/>
              </a:solidFill>
              <a:latin typeface="微软雅黑" panose="020B0503020204020204" pitchFamily="34" charset="-122"/>
              <a:ea typeface="微软雅黑" panose="020B0503020204020204" pitchFamily="34" charset="-122"/>
              <a:cs typeface="+mn-ea"/>
              <a:sym typeface="+mn-lt"/>
            </a:endParaRPr>
          </a:p>
        </p:txBody>
      </p:sp>
      <p:sp>
        <p:nvSpPr>
          <p:cNvPr id="80" name="TextBox 35"/>
          <p:cNvSpPr txBox="1">
            <a:spLocks noChangeArrowheads="1"/>
          </p:cNvSpPr>
          <p:nvPr/>
        </p:nvSpPr>
        <p:spPr bwMode="auto">
          <a:xfrm>
            <a:off x="1009935" y="1504975"/>
            <a:ext cx="10151132" cy="289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nchor="t">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sz="2000" dirty="0">
                <a:latin typeface="微软雅黑" panose="020B0503020204020204" pitchFamily="34" charset="-122"/>
                <a:ea typeface="微软雅黑" panose="020B0503020204020204" pitchFamily="34" charset="-122"/>
              </a:rPr>
              <a:t>在当今数字化和技术驱动的世界中，编程成为了一项越来越重要的技能。而在众多的编程语言中，</a:t>
            </a:r>
            <a:r>
              <a:rPr sz="2000" dirty="0">
                <a:solidFill>
                  <a:schemeClr val="accent1">
                    <a:lumMod val="60000"/>
                    <a:lumOff val="40000"/>
                  </a:schemeClr>
                </a:solidFill>
                <a:latin typeface="微软雅黑" panose="020B0503020204020204" pitchFamily="34" charset="-122"/>
                <a:ea typeface="微软雅黑" panose="020B0503020204020204" pitchFamily="34" charset="-122"/>
              </a:rPr>
              <a:t>Python</a:t>
            </a:r>
            <a:r>
              <a:rPr sz="2000" dirty="0">
                <a:latin typeface="微软雅黑" panose="020B0503020204020204" pitchFamily="34" charset="-122"/>
                <a:ea typeface="微软雅黑" panose="020B0503020204020204" pitchFamily="34" charset="-122"/>
              </a:rPr>
              <a:t>凭借其卓越的特性和广泛的应用领域赢得了很多业内人士的青睐。Python语言以其</a:t>
            </a:r>
            <a:r>
              <a:rPr sz="2000" dirty="0">
                <a:solidFill>
                  <a:schemeClr val="accent1">
                    <a:lumMod val="60000"/>
                    <a:lumOff val="40000"/>
                  </a:schemeClr>
                </a:solidFill>
                <a:latin typeface="微软雅黑" panose="020B0503020204020204" pitchFamily="34" charset="-122"/>
                <a:ea typeface="微软雅黑" panose="020B0503020204020204" pitchFamily="34" charset="-122"/>
              </a:rPr>
              <a:t>简洁直观</a:t>
            </a:r>
            <a:r>
              <a:rPr sz="2000" dirty="0">
                <a:latin typeface="微软雅黑" panose="020B0503020204020204" pitchFamily="34" charset="-122"/>
                <a:ea typeface="微软雅黑" panose="020B0503020204020204" pitchFamily="34" charset="-122"/>
              </a:rPr>
              <a:t>的语法、</a:t>
            </a:r>
            <a:r>
              <a:rPr sz="2000" dirty="0">
                <a:solidFill>
                  <a:schemeClr val="accent1">
                    <a:lumMod val="60000"/>
                    <a:lumOff val="40000"/>
                  </a:schemeClr>
                </a:solidFill>
                <a:latin typeface="微软雅黑" panose="020B0503020204020204" pitchFamily="34" charset="-122"/>
                <a:ea typeface="微软雅黑" panose="020B0503020204020204" pitchFamily="34" charset="-122"/>
              </a:rPr>
              <a:t>易于学习</a:t>
            </a:r>
            <a:r>
              <a:rPr sz="2000" dirty="0">
                <a:latin typeface="微软雅黑" panose="020B0503020204020204" pitchFamily="34" charset="-122"/>
                <a:ea typeface="微软雅黑" panose="020B0503020204020204" pitchFamily="34" charset="-122"/>
              </a:rPr>
              <a:t>和使用的特点，成为众多初学者的首选。不仅如此，Python在</a:t>
            </a:r>
            <a:r>
              <a:rPr sz="2000" dirty="0">
                <a:solidFill>
                  <a:schemeClr val="accent1">
                    <a:lumMod val="60000"/>
                    <a:lumOff val="40000"/>
                  </a:schemeClr>
                </a:solidFill>
                <a:latin typeface="微软雅黑" panose="020B0503020204020204" pitchFamily="34" charset="-122"/>
                <a:ea typeface="微软雅黑" panose="020B0503020204020204" pitchFamily="34" charset="-122"/>
              </a:rPr>
              <a:t>数据科学</a:t>
            </a:r>
            <a:r>
              <a:rPr sz="2000" dirty="0">
                <a:latin typeface="微软雅黑" panose="020B0503020204020204" pitchFamily="34" charset="-122"/>
                <a:ea typeface="微软雅黑" panose="020B0503020204020204" pitchFamily="34" charset="-122"/>
              </a:rPr>
              <a:t>、</a:t>
            </a:r>
            <a:r>
              <a:rPr sz="2000" dirty="0">
                <a:solidFill>
                  <a:schemeClr val="accent1">
                    <a:lumMod val="60000"/>
                    <a:lumOff val="40000"/>
                  </a:schemeClr>
                </a:solidFill>
                <a:latin typeface="微软雅黑" panose="020B0503020204020204" pitchFamily="34" charset="-122"/>
                <a:ea typeface="微软雅黑" panose="020B0503020204020204" pitchFamily="34" charset="-122"/>
              </a:rPr>
              <a:t>人工智能</a:t>
            </a:r>
            <a:r>
              <a:rPr sz="2000" dirty="0">
                <a:latin typeface="微软雅黑" panose="020B0503020204020204" pitchFamily="34" charset="-122"/>
                <a:ea typeface="微软雅黑" panose="020B0503020204020204" pitchFamily="34" charset="-122"/>
              </a:rPr>
              <a:t>、</a:t>
            </a:r>
            <a:r>
              <a:rPr sz="2000" dirty="0">
                <a:solidFill>
                  <a:schemeClr val="accent1">
                    <a:lumMod val="60000"/>
                    <a:lumOff val="40000"/>
                  </a:schemeClr>
                </a:solidFill>
                <a:latin typeface="微软雅黑" panose="020B0503020204020204" pitchFamily="34" charset="-122"/>
                <a:ea typeface="微软雅黑" panose="020B0503020204020204" pitchFamily="34" charset="-122"/>
              </a:rPr>
              <a:t>Web开发</a:t>
            </a:r>
            <a:r>
              <a:rPr sz="2000" dirty="0">
                <a:latin typeface="微软雅黑" panose="020B0503020204020204" pitchFamily="34" charset="-122"/>
                <a:ea typeface="微软雅黑" panose="020B0503020204020204" pitchFamily="34" charset="-122"/>
              </a:rPr>
              <a:t>等领域都有着广泛的应用，无论是企业还是个人都离不开这门多才多艺的编程语言。下面让我们一起踏上Python编程的旅程，开启探索编程世界的大门吧！</a:t>
            </a:r>
          </a:p>
        </p:txBody>
      </p:sp>
      <p:grpSp>
        <p:nvGrpSpPr>
          <p:cNvPr id="2" name="组合 1"/>
          <p:cNvGrpSpPr/>
          <p:nvPr/>
        </p:nvGrpSpPr>
        <p:grpSpPr>
          <a:xfrm>
            <a:off x="3745865" y="4133850"/>
            <a:ext cx="4551680" cy="2738120"/>
            <a:chOff x="5606" y="5942"/>
            <a:chExt cx="7168" cy="4312"/>
          </a:xfrm>
        </p:grpSpPr>
        <p:pic>
          <p:nvPicPr>
            <p:cNvPr id="4" name="Picture 2" descr="C:\Users\Administrator\Desktop\ppt展示模板-8.png"/>
            <p:cNvPicPr>
              <a:picLocks noChangeAspect="1" noChangeArrowheads="1"/>
            </p:cNvPicPr>
            <p:nvPr/>
          </p:nvPicPr>
          <p:blipFill>
            <a:blip r:embed="rId3"/>
            <a:srcRect/>
            <a:stretch>
              <a:fillRect/>
            </a:stretch>
          </p:blipFill>
          <p:spPr bwMode="auto">
            <a:xfrm>
              <a:off x="5606" y="5942"/>
              <a:ext cx="7168" cy="4313"/>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6697" y="6534"/>
              <a:ext cx="5056" cy="2835"/>
            </a:xfrm>
            <a:prstGeom prst="rect">
              <a:avLst/>
            </a:prstGeom>
            <a:blipFill>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1800">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custDataLst>
              <p:tags r:id="rId1"/>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1.2.2  PyCharm</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的安装与使用</a:t>
            </a:r>
          </a:p>
        </p:txBody>
      </p:sp>
      <p:sp>
        <p:nvSpPr>
          <p:cNvPr id="4" name="圆角矩形 3"/>
          <p:cNvSpPr/>
          <p:nvPr>
            <p:custDataLst>
              <p:tags r:id="rId2"/>
            </p:custDataLst>
          </p:nvPr>
        </p:nvSpPr>
        <p:spPr>
          <a:xfrm>
            <a:off x="961390" y="1124105"/>
            <a:ext cx="1747943" cy="77321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olidFill>
                <a:schemeClr val="bg1"/>
              </a:solidFill>
              <a:sym typeface="+mn-ea"/>
            </a:endParaRPr>
          </a:p>
        </p:txBody>
      </p:sp>
      <p:sp>
        <p:nvSpPr>
          <p:cNvPr id="7" name="文本框 6"/>
          <p:cNvSpPr txBox="1"/>
          <p:nvPr>
            <p:custDataLst>
              <p:tags r:id="rId3"/>
            </p:custDataLst>
          </p:nvPr>
        </p:nvSpPr>
        <p:spPr>
          <a:xfrm flipH="1">
            <a:off x="1050502" y="1259844"/>
            <a:ext cx="1624965" cy="521970"/>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sz="2800" dirty="0">
                <a:solidFill>
                  <a:schemeClr val="bg1"/>
                </a:solidFill>
                <a:latin typeface="Impact" panose="020B0806030902050204" pitchFamily="34" charset="0"/>
                <a:ea typeface="微软雅黑" panose="020B0503020204020204" pitchFamily="34" charset="-122"/>
                <a:sym typeface="Arial" panose="020B0604020202020204" pitchFamily="34" charset="0"/>
              </a:rPr>
              <a:t>STEP  08</a:t>
            </a:r>
          </a:p>
        </p:txBody>
      </p:sp>
      <p:sp>
        <p:nvSpPr>
          <p:cNvPr id="44" name="1"/>
          <p:cNvSpPr txBox="1"/>
          <p:nvPr>
            <p:custDataLst>
              <p:tags r:id="rId4"/>
            </p:custDataLst>
          </p:nvPr>
        </p:nvSpPr>
        <p:spPr>
          <a:xfrm>
            <a:off x="2906395" y="1123950"/>
            <a:ext cx="8909685" cy="553085"/>
          </a:xfrm>
          <a:prstGeom prst="rect">
            <a:avLst/>
          </a:prstGeom>
          <a:noFill/>
          <a:ln>
            <a:noFill/>
          </a:ln>
        </p:spPr>
        <p:txBody>
          <a:bodyPr wrap="square" rtlCol="0">
            <a:spAutoFit/>
          </a:bodyPr>
          <a:lstStyle/>
          <a:p>
            <a:pPr defTabSz="457200">
              <a:lnSpc>
                <a:spcPct val="150000"/>
              </a:lnSpc>
              <a:defRPr/>
            </a:pPr>
            <a:r>
              <a:rPr lang="en-US" altLang="zh-CN" sz="2000" b="1" kern="0" dirty="0">
                <a:latin typeface="微软雅黑" panose="020B0503020204020204" pitchFamily="34" charset="-122"/>
                <a:ea typeface="微软雅黑" panose="020B0503020204020204" pitchFamily="34" charset="-122"/>
                <a:cs typeface="+mn-ea"/>
              </a:rPr>
              <a:t>PyCharm</a:t>
            </a:r>
            <a:r>
              <a:rPr lang="zh-CN" altLang="en-US" sz="2000" b="1" kern="0" dirty="0">
                <a:latin typeface="微软雅黑" panose="020B0503020204020204" pitchFamily="34" charset="-122"/>
                <a:ea typeface="微软雅黑" panose="020B0503020204020204" pitchFamily="34" charset="-122"/>
                <a:cs typeface="+mn-ea"/>
              </a:rPr>
              <a:t>的使用</a:t>
            </a:r>
            <a:endParaRPr lang="zh-CN" altLang="en-US" sz="2000" dirty="0">
              <a:solidFill>
                <a:srgbClr val="595959"/>
              </a:solidFill>
              <a:latin typeface="微软雅黑" panose="020B0503020204020204" pitchFamily="34" charset="-122"/>
              <a:ea typeface="微软雅黑" panose="020B0503020204020204" pitchFamily="34" charset="-122"/>
            </a:endParaRPr>
          </a:p>
        </p:txBody>
      </p:sp>
      <p:sp>
        <p:nvSpPr>
          <p:cNvPr id="2" name="文本框 1"/>
          <p:cNvSpPr txBox="1"/>
          <p:nvPr>
            <p:custDataLst>
              <p:tags r:id="rId5"/>
            </p:custDataLst>
          </p:nvPr>
        </p:nvSpPr>
        <p:spPr>
          <a:xfrm>
            <a:off x="6743700" y="2925445"/>
            <a:ext cx="4687570" cy="2371725"/>
          </a:xfrm>
          <a:prstGeom prst="rect">
            <a:avLst/>
          </a:prstGeom>
          <a:noFill/>
          <a:ln w="9525">
            <a:noFill/>
          </a:ln>
        </p:spPr>
        <p:txBody>
          <a:bodyPr>
            <a:noAutofit/>
          </a:bodyPr>
          <a:lstStyle/>
          <a:p>
            <a:pPr algn="l" defTabSz="457200">
              <a:lnSpc>
                <a:spcPct val="150000"/>
              </a:lnSpc>
              <a:buClrTx/>
              <a:buSzTx/>
              <a:buFontTx/>
              <a:defRPr/>
            </a:pPr>
            <a:r>
              <a:rPr lang="zh-CN" altLang="en-US" sz="2000" b="0" dirty="0">
                <a:solidFill>
                  <a:srgbClr val="595959"/>
                </a:solidFill>
                <a:latin typeface="微软雅黑" panose="020B0503020204020204" pitchFamily="34" charset="-122"/>
                <a:ea typeface="微软雅黑" panose="020B0503020204020204" pitchFamily="34" charset="-122"/>
              </a:rPr>
              <a:t>选中first_proj项目的根目录右击，在弹出的下拉菜单中选择“New”→“Python File”，弹出New Python file窗口，用于给项目添加保存代码的Python文件。</a:t>
            </a:r>
          </a:p>
        </p:txBody>
      </p:sp>
      <p:pic>
        <p:nvPicPr>
          <p:cNvPr id="64" name="图片 64"/>
          <p:cNvPicPr>
            <a:picLocks noChangeAspect="1"/>
          </p:cNvPicPr>
          <p:nvPr>
            <p:custDataLst>
              <p:tags r:id="rId6"/>
            </p:custDataLst>
          </p:nvPr>
        </p:nvPicPr>
        <p:blipFill>
          <a:blip r:embed="rId9"/>
          <a:stretch>
            <a:fillRect/>
          </a:stretch>
        </p:blipFill>
        <p:spPr>
          <a:xfrm>
            <a:off x="1054100" y="2781300"/>
            <a:ext cx="5463540" cy="312356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custDataLst>
              <p:tags r:id="rId1"/>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1.2.2  PyCharm</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的安装与使用</a:t>
            </a:r>
          </a:p>
        </p:txBody>
      </p:sp>
      <p:sp>
        <p:nvSpPr>
          <p:cNvPr id="4" name="圆角矩形 3"/>
          <p:cNvSpPr/>
          <p:nvPr>
            <p:custDataLst>
              <p:tags r:id="rId2"/>
            </p:custDataLst>
          </p:nvPr>
        </p:nvSpPr>
        <p:spPr>
          <a:xfrm>
            <a:off x="961390" y="1124105"/>
            <a:ext cx="1747943" cy="77321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olidFill>
                <a:schemeClr val="bg1"/>
              </a:solidFill>
              <a:sym typeface="+mn-ea"/>
            </a:endParaRPr>
          </a:p>
        </p:txBody>
      </p:sp>
      <p:sp>
        <p:nvSpPr>
          <p:cNvPr id="7" name="文本框 6"/>
          <p:cNvSpPr txBox="1"/>
          <p:nvPr>
            <p:custDataLst>
              <p:tags r:id="rId3"/>
            </p:custDataLst>
          </p:nvPr>
        </p:nvSpPr>
        <p:spPr>
          <a:xfrm flipH="1">
            <a:off x="1050502" y="1259844"/>
            <a:ext cx="1624965" cy="521970"/>
          </a:xfrm>
          <a:prstGeom prst="rect">
            <a:avLst/>
          </a:prstGeom>
          <a:noFill/>
          <a:ln w="9525">
            <a:noFill/>
            <a:miter/>
          </a:ln>
          <a:effectLst>
            <a:outerShdw sx="999" sy="999" algn="ctr" rotWithShape="0">
              <a:srgbClr val="000000"/>
            </a:outerShdw>
          </a:effectLst>
        </p:spPr>
        <p:txBody>
          <a:bodyPr wrap="square" anchor="t">
            <a:spAutoFit/>
          </a:bodyPr>
          <a:lstStyle/>
          <a:p>
            <a:pPr algn="ctr"/>
            <a:r>
              <a:rPr lang="en-US" altLang="zh-CN" sz="2800" dirty="0">
                <a:solidFill>
                  <a:schemeClr val="bg1"/>
                </a:solidFill>
                <a:latin typeface="Impact" panose="020B0806030902050204" pitchFamily="34" charset="0"/>
                <a:ea typeface="微软雅黑" panose="020B0503020204020204" pitchFamily="34" charset="-122"/>
                <a:sym typeface="Arial" panose="020B0604020202020204" pitchFamily="34" charset="0"/>
              </a:rPr>
              <a:t>STEP  09</a:t>
            </a:r>
          </a:p>
        </p:txBody>
      </p:sp>
      <p:sp>
        <p:nvSpPr>
          <p:cNvPr id="44" name="1"/>
          <p:cNvSpPr txBox="1"/>
          <p:nvPr>
            <p:custDataLst>
              <p:tags r:id="rId4"/>
            </p:custDataLst>
          </p:nvPr>
        </p:nvSpPr>
        <p:spPr>
          <a:xfrm>
            <a:off x="2906395" y="1123950"/>
            <a:ext cx="8909685" cy="1014730"/>
          </a:xfrm>
          <a:prstGeom prst="rect">
            <a:avLst/>
          </a:prstGeom>
          <a:noFill/>
          <a:ln>
            <a:noFill/>
          </a:ln>
        </p:spPr>
        <p:txBody>
          <a:bodyPr wrap="square" rtlCol="0">
            <a:spAutoFit/>
          </a:bodyPr>
          <a:lstStyle/>
          <a:p>
            <a:pPr defTabSz="457200">
              <a:lnSpc>
                <a:spcPct val="150000"/>
              </a:lnSpc>
              <a:defRPr/>
            </a:pPr>
            <a:r>
              <a:rPr lang="en-US" altLang="zh-CN" sz="2000" b="1" kern="0" dirty="0">
                <a:latin typeface="微软雅黑" panose="020B0503020204020204" pitchFamily="34" charset="-122"/>
                <a:ea typeface="微软雅黑" panose="020B0503020204020204" pitchFamily="34" charset="-122"/>
                <a:cs typeface="+mn-ea"/>
              </a:rPr>
              <a:t>PyCharm</a:t>
            </a:r>
            <a:r>
              <a:rPr lang="zh-CN" altLang="en-US" sz="2000" b="1" kern="0" dirty="0">
                <a:latin typeface="微软雅黑" panose="020B0503020204020204" pitchFamily="34" charset="-122"/>
                <a:ea typeface="微软雅黑" panose="020B0503020204020204" pitchFamily="34" charset="-122"/>
                <a:cs typeface="+mn-ea"/>
              </a:rPr>
              <a:t>的使用</a:t>
            </a:r>
            <a:endParaRPr lang="zh-CN" altLang="en-US" sz="2000" b="1" kern="0" dirty="0">
              <a:latin typeface="微软雅黑" panose="020B0503020204020204" pitchFamily="34" charset="-122"/>
              <a:ea typeface="微软雅黑" panose="020B0503020204020204" pitchFamily="34" charset="-122"/>
              <a:cs typeface="+mn-ea"/>
              <a:sym typeface="+mn-lt"/>
            </a:endParaRPr>
          </a:p>
          <a:p>
            <a:pPr defTabSz="457200">
              <a:lnSpc>
                <a:spcPct val="150000"/>
              </a:lnSpc>
              <a:defRPr/>
            </a:pPr>
            <a:endParaRPr lang="zh-CN" altLang="en-US" sz="2000" dirty="0">
              <a:solidFill>
                <a:srgbClr val="595959"/>
              </a:solidFill>
              <a:latin typeface="微软雅黑" panose="020B0503020204020204" pitchFamily="34" charset="-122"/>
              <a:ea typeface="微软雅黑" panose="020B0503020204020204" pitchFamily="34" charset="-122"/>
            </a:endParaRPr>
          </a:p>
        </p:txBody>
      </p:sp>
      <p:sp>
        <p:nvSpPr>
          <p:cNvPr id="2" name="文本框 1"/>
          <p:cNvSpPr txBox="1"/>
          <p:nvPr>
            <p:custDataLst>
              <p:tags r:id="rId5"/>
            </p:custDataLst>
          </p:nvPr>
        </p:nvSpPr>
        <p:spPr>
          <a:xfrm>
            <a:off x="1702435" y="2349500"/>
            <a:ext cx="9253220" cy="1199515"/>
          </a:xfrm>
          <a:prstGeom prst="rect">
            <a:avLst/>
          </a:prstGeom>
          <a:noFill/>
          <a:ln w="9525">
            <a:noFill/>
          </a:ln>
        </p:spPr>
        <p:txBody>
          <a:bodyPr>
            <a:noAutofit/>
          </a:bodyPr>
          <a:lstStyle/>
          <a:p>
            <a:pPr defTabSz="457200">
              <a:lnSpc>
                <a:spcPct val="150000"/>
              </a:lnSpc>
              <a:buClrTx/>
              <a:buSzTx/>
              <a:buFontTx/>
              <a:defRPr/>
            </a:pPr>
            <a:r>
              <a:rPr lang="zh-CN" altLang="en-US" sz="2000" b="0" dirty="0">
                <a:solidFill>
                  <a:srgbClr val="595959"/>
                </a:solidFill>
                <a:latin typeface="微软雅黑" panose="020B0503020204020204" pitchFamily="34" charset="-122"/>
                <a:ea typeface="微软雅黑" panose="020B0503020204020204" pitchFamily="34" charset="-122"/>
              </a:rPr>
              <a:t>在Name文本框中，填写Python文件的名称为first，按下回车键后会在first_proj项目的根目录下添加first.py文件。</a:t>
            </a:r>
          </a:p>
        </p:txBody>
      </p:sp>
      <p:sp>
        <p:nvSpPr>
          <p:cNvPr id="6" name="矩形 5"/>
          <p:cNvSpPr/>
          <p:nvPr>
            <p:custDataLst>
              <p:tags r:id="rId6"/>
            </p:custDataLst>
          </p:nvPr>
        </p:nvSpPr>
        <p:spPr bwMode="auto">
          <a:xfrm>
            <a:off x="2030095" y="4077335"/>
            <a:ext cx="8129905" cy="5956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n-US" altLang="zh-CN" sz="2000">
                <a:solidFill>
                  <a:srgbClr val="595959"/>
                </a:solidFill>
                <a:latin typeface="微软雅黑" panose="020B0503020204020204" pitchFamily="34" charset="-122"/>
                <a:ea typeface="微软雅黑" panose="020B0503020204020204" pitchFamily="34" charset="-122"/>
                <a:sym typeface="+mn-ea"/>
              </a:rPr>
              <a:t>print("书山有路勤为径，学海无涯苦作舟")</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custDataLst>
              <p:tags r:id="rId1"/>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1.2.2  PyCharm</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的安装与使用</a:t>
            </a:r>
          </a:p>
        </p:txBody>
      </p:sp>
      <p:sp>
        <p:nvSpPr>
          <p:cNvPr id="4" name="圆角矩形 3"/>
          <p:cNvSpPr/>
          <p:nvPr>
            <p:custDataLst>
              <p:tags r:id="rId2"/>
            </p:custDataLst>
          </p:nvPr>
        </p:nvSpPr>
        <p:spPr>
          <a:xfrm>
            <a:off x="961390" y="1124105"/>
            <a:ext cx="1747943" cy="77321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olidFill>
                <a:schemeClr val="bg1"/>
              </a:solidFill>
              <a:sym typeface="+mn-ea"/>
            </a:endParaRPr>
          </a:p>
        </p:txBody>
      </p:sp>
      <p:sp>
        <p:nvSpPr>
          <p:cNvPr id="7" name="文本框 6"/>
          <p:cNvSpPr txBox="1"/>
          <p:nvPr>
            <p:custDataLst>
              <p:tags r:id="rId3"/>
            </p:custDataLst>
          </p:nvPr>
        </p:nvSpPr>
        <p:spPr>
          <a:xfrm flipH="1">
            <a:off x="1050502" y="1259844"/>
            <a:ext cx="1624965" cy="521970"/>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sz="2800" dirty="0">
                <a:solidFill>
                  <a:schemeClr val="bg1"/>
                </a:solidFill>
                <a:latin typeface="Impact" panose="020B0806030902050204" pitchFamily="34" charset="0"/>
                <a:ea typeface="微软雅黑" panose="020B0503020204020204" pitchFamily="34" charset="-122"/>
                <a:sym typeface="Arial" panose="020B0604020202020204" pitchFamily="34" charset="0"/>
              </a:rPr>
              <a:t>STEP  10</a:t>
            </a:r>
          </a:p>
        </p:txBody>
      </p:sp>
      <p:sp>
        <p:nvSpPr>
          <p:cNvPr id="44" name="1"/>
          <p:cNvSpPr txBox="1"/>
          <p:nvPr>
            <p:custDataLst>
              <p:tags r:id="rId4"/>
            </p:custDataLst>
          </p:nvPr>
        </p:nvSpPr>
        <p:spPr>
          <a:xfrm>
            <a:off x="2906395" y="1123950"/>
            <a:ext cx="8909685" cy="553085"/>
          </a:xfrm>
          <a:prstGeom prst="rect">
            <a:avLst/>
          </a:prstGeom>
          <a:noFill/>
          <a:ln>
            <a:noFill/>
          </a:ln>
        </p:spPr>
        <p:txBody>
          <a:bodyPr wrap="square" rtlCol="0">
            <a:spAutoFit/>
          </a:bodyPr>
          <a:lstStyle/>
          <a:p>
            <a:pPr defTabSz="457200">
              <a:lnSpc>
                <a:spcPct val="150000"/>
              </a:lnSpc>
              <a:defRPr/>
            </a:pPr>
            <a:r>
              <a:rPr lang="en-US" altLang="zh-CN" sz="2000" b="1" kern="0" dirty="0">
                <a:latin typeface="微软雅黑" panose="020B0503020204020204" pitchFamily="34" charset="-122"/>
                <a:ea typeface="微软雅黑" panose="020B0503020204020204" pitchFamily="34" charset="-122"/>
                <a:cs typeface="+mn-ea"/>
              </a:rPr>
              <a:t>PyCharm</a:t>
            </a:r>
            <a:r>
              <a:rPr lang="zh-CN" altLang="en-US" sz="2000" b="1" kern="0" dirty="0">
                <a:latin typeface="微软雅黑" panose="020B0503020204020204" pitchFamily="34" charset="-122"/>
                <a:ea typeface="微软雅黑" panose="020B0503020204020204" pitchFamily="34" charset="-122"/>
                <a:cs typeface="+mn-ea"/>
              </a:rPr>
              <a:t>的使用</a:t>
            </a:r>
            <a:endParaRPr lang="zh-CN" altLang="en-US" sz="2000" dirty="0">
              <a:solidFill>
                <a:srgbClr val="595959"/>
              </a:solidFill>
              <a:latin typeface="微软雅黑" panose="020B0503020204020204" pitchFamily="34" charset="-122"/>
              <a:ea typeface="微软雅黑" panose="020B0503020204020204" pitchFamily="34" charset="-122"/>
            </a:endParaRPr>
          </a:p>
        </p:txBody>
      </p:sp>
      <p:sp>
        <p:nvSpPr>
          <p:cNvPr id="2" name="文本框 1"/>
          <p:cNvSpPr txBox="1"/>
          <p:nvPr>
            <p:custDataLst>
              <p:tags r:id="rId5"/>
            </p:custDataLst>
          </p:nvPr>
        </p:nvSpPr>
        <p:spPr>
          <a:xfrm>
            <a:off x="7103110" y="2781300"/>
            <a:ext cx="4198620" cy="2614295"/>
          </a:xfrm>
          <a:prstGeom prst="rect">
            <a:avLst/>
          </a:prstGeom>
          <a:noFill/>
          <a:ln w="9525">
            <a:noFill/>
          </a:ln>
        </p:spPr>
        <p:txBody>
          <a:bodyPr>
            <a:noAutofit/>
          </a:bodyPr>
          <a:lstStyle/>
          <a:p>
            <a:pPr algn="l" defTabSz="457200">
              <a:lnSpc>
                <a:spcPct val="150000"/>
              </a:lnSpc>
              <a:buClrTx/>
              <a:buSzTx/>
              <a:buFontTx/>
              <a:defRPr/>
            </a:pPr>
            <a:r>
              <a:rPr lang="zh-CN" altLang="en-US" sz="2000" b="0" dirty="0">
                <a:solidFill>
                  <a:srgbClr val="595959"/>
                </a:solidFill>
                <a:latin typeface="微软雅黑" panose="020B0503020204020204" pitchFamily="34" charset="-122"/>
                <a:ea typeface="微软雅黑" panose="020B0503020204020204" pitchFamily="34" charset="-122"/>
              </a:rPr>
              <a:t>编写完毕后，单击窗口上方的</a:t>
            </a:r>
            <a:r>
              <a:rPr lang="en-US" altLang="zh-CN" sz="2000" b="0" dirty="0">
                <a:solidFill>
                  <a:srgbClr val="595959"/>
                </a:solidFill>
                <a:latin typeface="微软雅黑" panose="020B0503020204020204" pitchFamily="34" charset="-122"/>
                <a:ea typeface="微软雅黑" panose="020B0503020204020204" pitchFamily="34" charset="-122"/>
              </a:rPr>
              <a:t>      </a:t>
            </a:r>
            <a:r>
              <a:rPr lang="zh-CN" altLang="en-US" sz="2000" b="0" dirty="0">
                <a:solidFill>
                  <a:srgbClr val="595959"/>
                </a:solidFill>
                <a:latin typeface="微软雅黑" panose="020B0503020204020204" pitchFamily="34" charset="-122"/>
                <a:ea typeface="微软雅黑" panose="020B0503020204020204" pitchFamily="34" charset="-122"/>
              </a:rPr>
              <a:t>按钮，或者按组合键“Shift+F10”会立即运行该文件的代码，代码的运行结果会显示到窗口下方的控制台面板中。</a:t>
            </a:r>
          </a:p>
        </p:txBody>
      </p:sp>
      <p:pic>
        <p:nvPicPr>
          <p:cNvPr id="65" name="图片 65"/>
          <p:cNvPicPr>
            <a:picLocks noChangeAspect="1"/>
          </p:cNvPicPr>
          <p:nvPr>
            <p:custDataLst>
              <p:tags r:id="rId6"/>
            </p:custDataLst>
          </p:nvPr>
        </p:nvPicPr>
        <p:blipFill>
          <a:blip r:embed="rId10"/>
          <a:stretch>
            <a:fillRect/>
          </a:stretch>
        </p:blipFill>
        <p:spPr>
          <a:xfrm>
            <a:off x="10535920" y="2925445"/>
            <a:ext cx="366395" cy="382270"/>
          </a:xfrm>
          <a:prstGeom prst="rect">
            <a:avLst/>
          </a:prstGeom>
        </p:spPr>
      </p:pic>
      <p:pic>
        <p:nvPicPr>
          <p:cNvPr id="66" name="图片 66"/>
          <p:cNvPicPr>
            <a:picLocks noChangeAspect="1"/>
          </p:cNvPicPr>
          <p:nvPr>
            <p:custDataLst>
              <p:tags r:id="rId7"/>
            </p:custDataLst>
          </p:nvPr>
        </p:nvPicPr>
        <p:blipFill>
          <a:blip r:embed="rId11"/>
          <a:stretch>
            <a:fillRect/>
          </a:stretch>
        </p:blipFill>
        <p:spPr>
          <a:xfrm>
            <a:off x="766445" y="2637155"/>
            <a:ext cx="5868670" cy="335534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020" y="3014345"/>
            <a:ext cx="7284085" cy="829945"/>
          </a:xfrm>
          <a:prstGeom prst="rect">
            <a:avLst/>
          </a:prstGeom>
          <a:noFill/>
        </p:spPr>
        <p:txBody>
          <a:bodyPr wrap="square" lIns="91443" tIns="45720" rIns="91443" bIns="45720" rtlCol="0">
            <a:spAutoFit/>
          </a:bodyPr>
          <a:lstStyle/>
          <a:p>
            <a:r>
              <a:rPr lang="zh-CN" altLang="en-US" sz="4800" b="1" dirty="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快速开发</a:t>
            </a:r>
            <a:r>
              <a:rPr lang="en-US" altLang="zh-CN" sz="4800" b="1" dirty="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Python</a:t>
            </a:r>
            <a:r>
              <a:rPr lang="zh-CN" altLang="en-US" sz="4800" b="1" dirty="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程序</a:t>
            </a: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en-GB" sz="6600" b="1" dirty="0">
                <a:solidFill>
                  <a:srgbClr val="FAFAFA"/>
                </a:solidFill>
                <a:latin typeface="微软雅黑" panose="020B0503020204020204" pitchFamily="34" charset="-122"/>
                <a:ea typeface="微软雅黑" panose="020B0503020204020204" pitchFamily="34" charset="-122"/>
                <a:cs typeface="+mn-ea"/>
                <a:sym typeface="+mn-lt"/>
              </a:rPr>
              <a:t>1.3</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sz="2400" b="1" dirty="0">
                <a:solidFill>
                  <a:srgbClr val="595959"/>
                </a:solidFill>
                <a:latin typeface="微软雅黑" panose="020B0503020204020204" pitchFamily="34" charset="-122"/>
                <a:ea typeface="微软雅黑" panose="020B0503020204020204" pitchFamily="34" charset="-122"/>
                <a:cs typeface="+mn-ea"/>
                <a:sym typeface="+mn-lt"/>
              </a:rPr>
              <a:t>1.3</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1</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  </a:t>
            </a:r>
            <a:r>
              <a:rPr sz="2400" b="1" dirty="0">
                <a:solidFill>
                  <a:srgbClr val="595959"/>
                </a:solidFill>
                <a:latin typeface="微软雅黑" panose="020B0503020204020204" pitchFamily="34" charset="-122"/>
                <a:ea typeface="微软雅黑" panose="020B0503020204020204" pitchFamily="34" charset="-122"/>
                <a:cs typeface="+mn-ea"/>
                <a:sym typeface="+mn-lt"/>
              </a:rPr>
              <a:t>开发第一个</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Python</a:t>
            </a:r>
            <a:r>
              <a:rPr sz="2400" b="1" dirty="0">
                <a:solidFill>
                  <a:srgbClr val="595959"/>
                </a:solidFill>
                <a:latin typeface="微软雅黑" panose="020B0503020204020204" pitchFamily="34" charset="-122"/>
                <a:ea typeface="微软雅黑" panose="020B0503020204020204" pitchFamily="34" charset="-122"/>
                <a:cs typeface="+mn-ea"/>
                <a:sym typeface="+mn-lt"/>
              </a:rPr>
              <a:t>程序</a:t>
            </a:r>
          </a:p>
        </p:txBody>
      </p:sp>
      <p:pic>
        <p:nvPicPr>
          <p:cNvPr id="6" name="图片 5"/>
          <p:cNvPicPr>
            <a:picLocks noChangeAspect="1"/>
          </p:cNvPicPr>
          <p:nvPr/>
        </p:nvPicPr>
        <p:blipFill>
          <a:blip r:embed="rId3"/>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735552" y="3717826"/>
            <a:ext cx="5180379" cy="104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掌握</a:t>
            </a:r>
            <a:r>
              <a:rPr lang="zh-CN" altLang="en-US" sz="2000" dirty="0">
                <a:solidFill>
                  <a:srgbClr val="0075CC"/>
                </a:solidFill>
                <a:latin typeface="微软雅黑" panose="020B0503020204020204" pitchFamily="34" charset="-122"/>
                <a:ea typeface="微软雅黑" panose="020B0503020204020204" pitchFamily="34" charset="-122"/>
              </a:rPr>
              <a:t>编写简单</a:t>
            </a:r>
            <a:r>
              <a:rPr lang="en-US" altLang="zh-CN" sz="2000" dirty="0">
                <a:solidFill>
                  <a:srgbClr val="0075CC"/>
                </a:solidFill>
                <a:latin typeface="微软雅黑" panose="020B0503020204020204" pitchFamily="34" charset="-122"/>
                <a:ea typeface="微软雅黑" panose="020B0503020204020204" pitchFamily="34" charset="-122"/>
              </a:rPr>
              <a:t>Python</a:t>
            </a:r>
            <a:r>
              <a:rPr lang="zh-CN" altLang="en-US" sz="2000" dirty="0">
                <a:solidFill>
                  <a:srgbClr val="0075CC"/>
                </a:solidFill>
                <a:latin typeface="微软雅黑" panose="020B0503020204020204" pitchFamily="34" charset="-122"/>
                <a:ea typeface="微软雅黑" panose="020B0503020204020204" pitchFamily="34" charset="-122"/>
              </a:rPr>
              <a:t>程序的步骤</a:t>
            </a:r>
            <a:r>
              <a:rPr lang="zh-CN" altLang="en-US" sz="2000" dirty="0">
                <a:solidFill>
                  <a:srgbClr val="595959"/>
                </a:solidFill>
                <a:latin typeface="微软雅黑" panose="020B0503020204020204" pitchFamily="34" charset="-122"/>
                <a:ea typeface="微软雅黑" panose="020B0503020204020204" pitchFamily="34" charset="-122"/>
              </a:rPr>
              <a:t>，能够</a:t>
            </a:r>
            <a:r>
              <a:rPr sz="2000" dirty="0">
                <a:solidFill>
                  <a:srgbClr val="595959"/>
                </a:solidFill>
                <a:latin typeface="微软雅黑" panose="020B0503020204020204" pitchFamily="34" charset="-122"/>
                <a:ea typeface="微软雅黑" panose="020B0503020204020204" pitchFamily="34" charset="-122"/>
              </a:rPr>
              <a:t>编写一个</a:t>
            </a:r>
            <a:r>
              <a:rPr lang="zh-CN" sz="2000" dirty="0">
                <a:solidFill>
                  <a:srgbClr val="595959"/>
                </a:solidFill>
                <a:latin typeface="微软雅黑" panose="020B0503020204020204" pitchFamily="34" charset="-122"/>
                <a:ea typeface="微软雅黑" panose="020B0503020204020204" pitchFamily="34" charset="-122"/>
              </a:rPr>
              <a:t>模拟手机充值的</a:t>
            </a:r>
            <a:r>
              <a:rPr sz="2000" dirty="0">
                <a:solidFill>
                  <a:srgbClr val="595959"/>
                </a:solidFill>
                <a:latin typeface="微软雅黑" panose="020B0503020204020204" pitchFamily="34" charset="-122"/>
                <a:ea typeface="微软雅黑" panose="020B0503020204020204" pitchFamily="34" charset="-122"/>
              </a:rPr>
              <a:t>程序</a:t>
            </a:r>
          </a:p>
        </p:txBody>
      </p:sp>
      <p:grpSp>
        <p:nvGrpSpPr>
          <p:cNvPr id="11" name="组合 10"/>
          <p:cNvGrpSpPr/>
          <p:nvPr/>
        </p:nvGrpSpPr>
        <p:grpSpPr>
          <a:xfrm>
            <a:off x="5299308" y="4037102"/>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sz="2400" b="1" dirty="0">
                <a:solidFill>
                  <a:srgbClr val="595959"/>
                </a:solidFill>
                <a:latin typeface="微软雅黑" panose="020B0503020204020204" pitchFamily="34" charset="-122"/>
                <a:ea typeface="微软雅黑" panose="020B0503020204020204" pitchFamily="34" charset="-122"/>
                <a:cs typeface="+mn-ea"/>
                <a:sym typeface="+mn-lt"/>
              </a:rPr>
              <a:t>1.3</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1</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  </a:t>
            </a:r>
            <a:r>
              <a:rPr sz="2400" b="1" dirty="0">
                <a:solidFill>
                  <a:srgbClr val="595959"/>
                </a:solidFill>
                <a:latin typeface="微软雅黑" panose="020B0503020204020204" pitchFamily="34" charset="-122"/>
                <a:ea typeface="微软雅黑" panose="020B0503020204020204" pitchFamily="34" charset="-122"/>
                <a:cs typeface="+mn-ea"/>
                <a:sym typeface="+mn-lt"/>
              </a:rPr>
              <a:t>开发第一个</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Python</a:t>
            </a:r>
            <a:r>
              <a:rPr sz="2400" b="1" dirty="0">
                <a:solidFill>
                  <a:srgbClr val="595959"/>
                </a:solidFill>
                <a:latin typeface="微软雅黑" panose="020B0503020204020204" pitchFamily="34" charset="-122"/>
                <a:ea typeface="微软雅黑" panose="020B0503020204020204" pitchFamily="34" charset="-122"/>
                <a:cs typeface="+mn-ea"/>
                <a:sym typeface="+mn-lt"/>
              </a:rPr>
              <a:t>程序</a:t>
            </a:r>
          </a:p>
        </p:txBody>
      </p:sp>
      <p:sp>
        <p:nvSpPr>
          <p:cNvPr id="7" name="TextBox 35"/>
          <p:cNvSpPr txBox="1">
            <a:spLocks noChangeArrowheads="1"/>
          </p:cNvSpPr>
          <p:nvPr>
            <p:custDataLst>
              <p:tags r:id="rId2"/>
            </p:custDataLst>
          </p:nvPr>
        </p:nvSpPr>
        <p:spPr bwMode="auto">
          <a:xfrm>
            <a:off x="5158740" y="2133600"/>
            <a:ext cx="5993130" cy="2527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生活中常常出现这样的场景：当手机卡余额不足时，会收到运营商发来的提示短信，此时用户可根据需要在充值平台上输入要充值的手机号码和金额进行充值。充值成功后，会再次收到短信提示。如何使用Python模拟手机充值的场景呢？</a:t>
            </a:r>
          </a:p>
        </p:txBody>
      </p:sp>
      <p:pic>
        <p:nvPicPr>
          <p:cNvPr id="2050" name="Picture 2" descr="https://gimg2.baidu.com/image_search/src=http%3A%2F%2Fpic.51yuansu.com%2Fpic3%2Fcover%2F03%2F93%2F98%2F5c8f46e1f2e59_610.jpg&amp;refer=http%3A%2F%2Fpic.51yuansu.com&amp;app=2002&amp;size=f9999,10000&amp;q=a80&amp;n=0&amp;g=0n&amp;fmt=auto?sec=1658640921&amp;t=b2d79b6f1ee22924de6ebb41cb2e0dec"/>
          <p:cNvPicPr>
            <a:picLocks noChangeAspect="1" noChangeArrowheads="1"/>
          </p:cNvPicPr>
          <p:nvPr>
            <p:custDataLst>
              <p:tags r:id="rId3"/>
            </p:custDataLst>
          </p:nvPr>
        </p:nvPicPr>
        <p:blipFill rotWithShape="1">
          <a:blip r:embed="rId5">
            <a:extLst>
              <a:ext uri="{28A0092B-C50C-407E-A947-70E740481C1C}">
                <a14:useLocalDpi xmlns:a14="http://schemas.microsoft.com/office/drawing/2010/main" val="0"/>
              </a:ext>
            </a:extLst>
          </a:blip>
          <a:srcRect l="4024" t="2272" r="2178" b="12806"/>
          <a:stretch>
            <a:fillRect/>
          </a:stretch>
        </p:blipFill>
        <p:spPr bwMode="auto">
          <a:xfrm flipH="1">
            <a:off x="1198662" y="1413569"/>
            <a:ext cx="3528392" cy="4608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sz="2400" b="1" dirty="0">
                <a:solidFill>
                  <a:srgbClr val="595959"/>
                </a:solidFill>
                <a:latin typeface="微软雅黑" panose="020B0503020204020204" pitchFamily="34" charset="-122"/>
                <a:ea typeface="微软雅黑" panose="020B0503020204020204" pitchFamily="34" charset="-122"/>
                <a:cs typeface="+mn-ea"/>
                <a:sym typeface="+mn-lt"/>
              </a:rPr>
              <a:t>1.3</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1</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  </a:t>
            </a:r>
            <a:r>
              <a:rPr sz="2400" b="1" dirty="0">
                <a:solidFill>
                  <a:srgbClr val="595959"/>
                </a:solidFill>
                <a:latin typeface="微软雅黑" panose="020B0503020204020204" pitchFamily="34" charset="-122"/>
                <a:ea typeface="微软雅黑" panose="020B0503020204020204" pitchFamily="34" charset="-122"/>
                <a:cs typeface="+mn-ea"/>
                <a:sym typeface="+mn-lt"/>
              </a:rPr>
              <a:t>开发第一个</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Python</a:t>
            </a:r>
            <a:r>
              <a:rPr sz="2400" b="1" dirty="0">
                <a:solidFill>
                  <a:srgbClr val="595959"/>
                </a:solidFill>
                <a:latin typeface="微软雅黑" panose="020B0503020204020204" pitchFamily="34" charset="-122"/>
                <a:ea typeface="微软雅黑" panose="020B0503020204020204" pitchFamily="34" charset="-122"/>
                <a:cs typeface="+mn-ea"/>
                <a:sym typeface="+mn-lt"/>
              </a:rPr>
              <a:t>程序</a:t>
            </a:r>
          </a:p>
        </p:txBody>
      </p:sp>
      <p:pic>
        <p:nvPicPr>
          <p:cNvPr id="6" name="Picture 2" descr="https://gimg2.baidu.com/image_search/src=http%3A%2F%2Fhbimg.b0.upaiyun.com%2F6769784930c2e538676b3fb73a290457ca522195287d8-Cu2GNK_fw658&amp;refer=http%3A%2F%2Fhbimg.b0.upaiyun.com&amp;app=2002&amp;size=f9999,10000&amp;q=a80&amp;n=0&amp;g=0n&amp;fmt=auto?sec=1658649679&amp;t=05f22a4c6ab9bde81529f3951d65c5ee"/>
          <p:cNvPicPr>
            <a:picLocks noChangeAspect="1" noChangeArrowheads="1"/>
          </p:cNvPicPr>
          <p:nvPr>
            <p:custDataLst>
              <p:tags r:id="rId2"/>
            </p:custDataLst>
          </p:nvPr>
        </p:nvPicPr>
        <p:blipFill rotWithShape="1">
          <a:blip r:embed="rId6">
            <a:extLst>
              <a:ext uri="{28A0092B-C50C-407E-A947-70E740481C1C}">
                <a14:useLocalDpi xmlns:a14="http://schemas.microsoft.com/office/drawing/2010/main" val="0"/>
              </a:ext>
            </a:extLst>
          </a:blip>
          <a:srcRect b="5357"/>
          <a:stretch>
            <a:fillRect/>
          </a:stretch>
        </p:blipFill>
        <p:spPr bwMode="auto">
          <a:xfrm>
            <a:off x="240711" y="1701602"/>
            <a:ext cx="4600848" cy="42484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35"/>
          <p:cNvSpPr txBox="1">
            <a:spLocks noChangeArrowheads="1"/>
          </p:cNvSpPr>
          <p:nvPr>
            <p:custDataLst>
              <p:tags r:id="rId3"/>
            </p:custDataLst>
          </p:nvPr>
        </p:nvSpPr>
        <p:spPr bwMode="auto">
          <a:xfrm>
            <a:off x="5527675" y="3141345"/>
            <a:ext cx="5015230" cy="136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indent="0" algn="just">
              <a:lnSpc>
                <a:spcPct val="150000"/>
              </a:lnSpc>
              <a:buFont typeface="+mj-ea"/>
              <a:buNone/>
            </a:pPr>
            <a:r>
              <a:rPr lang="zh-CN" sz="1800" dirty="0">
                <a:solidFill>
                  <a:srgbClr val="595959"/>
                </a:solidFill>
                <a:latin typeface="微软雅黑" panose="020B0503020204020204" pitchFamily="34" charset="-122"/>
                <a:ea typeface="微软雅黑" panose="020B0503020204020204" pitchFamily="34" charset="-122"/>
              </a:rPr>
              <a:t>（</a:t>
            </a:r>
            <a:r>
              <a:rPr sz="1800" dirty="0">
                <a:solidFill>
                  <a:srgbClr val="595959"/>
                </a:solidFill>
                <a:latin typeface="微软雅黑" panose="020B0503020204020204" pitchFamily="34" charset="-122"/>
                <a:ea typeface="微软雅黑" panose="020B0503020204020204" pitchFamily="34" charset="-122"/>
              </a:rPr>
              <a:t>1）如何接收用户输入的手机号码与充值金额。</a:t>
            </a:r>
          </a:p>
          <a:p>
            <a:pPr indent="0" algn="just">
              <a:lnSpc>
                <a:spcPct val="150000"/>
              </a:lnSpc>
              <a:buFont typeface="+mj-ea"/>
              <a:buNone/>
            </a:pPr>
            <a:r>
              <a:rPr sz="1800" dirty="0">
                <a:solidFill>
                  <a:srgbClr val="595959"/>
                </a:solidFill>
                <a:latin typeface="微软雅黑" panose="020B0503020204020204" pitchFamily="34" charset="-122"/>
                <a:ea typeface="微软雅黑" panose="020B0503020204020204" pitchFamily="34" charset="-122"/>
              </a:rPr>
              <a:t>（2）如何保存用户输入的手机号码与充值金额。</a:t>
            </a:r>
          </a:p>
          <a:p>
            <a:pPr indent="0" algn="just">
              <a:lnSpc>
                <a:spcPct val="150000"/>
              </a:lnSpc>
              <a:buFont typeface="+mj-ea"/>
              <a:buNone/>
            </a:pPr>
            <a:r>
              <a:rPr sz="1800" dirty="0">
                <a:solidFill>
                  <a:srgbClr val="595959"/>
                </a:solidFill>
                <a:latin typeface="微软雅黑" panose="020B0503020204020204" pitchFamily="34" charset="-122"/>
                <a:ea typeface="微软雅黑" panose="020B0503020204020204" pitchFamily="34" charset="-122"/>
              </a:rPr>
              <a:t>（3）如何提示用户充值成功。</a:t>
            </a:r>
          </a:p>
        </p:txBody>
      </p:sp>
      <p:sp>
        <p:nvSpPr>
          <p:cNvPr id="8" name="矩形 7"/>
          <p:cNvSpPr/>
          <p:nvPr>
            <p:custDataLst>
              <p:tags r:id="rId4"/>
            </p:custDataLst>
          </p:nvPr>
        </p:nvSpPr>
        <p:spPr>
          <a:xfrm>
            <a:off x="7103318" y="2493690"/>
            <a:ext cx="1444498" cy="461665"/>
          </a:xfrm>
          <a:prstGeom prst="rect">
            <a:avLst/>
          </a:prstGeom>
        </p:spPr>
        <p:txBody>
          <a:bodyPr wrap="none">
            <a:spAutoFit/>
          </a:bodyPr>
          <a:lstStyle/>
          <a:p>
            <a:r>
              <a:rPr lang="zh-CN" altLang="en-US" b="1" dirty="0">
                <a:solidFill>
                  <a:srgbClr val="595959"/>
                </a:solidFill>
                <a:latin typeface="微软雅黑" panose="020B0503020204020204" pitchFamily="34" charset="-122"/>
                <a:ea typeface="微软雅黑" panose="020B0503020204020204" pitchFamily="34" charset="-122"/>
              </a:rPr>
              <a:t>实现步骤</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sz="2400" b="1" dirty="0">
                <a:solidFill>
                  <a:srgbClr val="595959"/>
                </a:solidFill>
                <a:latin typeface="微软雅黑" panose="020B0503020204020204" pitchFamily="34" charset="-122"/>
                <a:ea typeface="微软雅黑" panose="020B0503020204020204" pitchFamily="34" charset="-122"/>
                <a:cs typeface="+mn-ea"/>
                <a:sym typeface="+mn-lt"/>
              </a:rPr>
              <a:t>1.3</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1</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  </a:t>
            </a:r>
            <a:r>
              <a:rPr sz="2400" b="1" dirty="0">
                <a:solidFill>
                  <a:srgbClr val="595959"/>
                </a:solidFill>
                <a:latin typeface="微软雅黑" panose="020B0503020204020204" pitchFamily="34" charset="-122"/>
                <a:ea typeface="微软雅黑" panose="020B0503020204020204" pitchFamily="34" charset="-122"/>
                <a:cs typeface="+mn-ea"/>
                <a:sym typeface="+mn-lt"/>
              </a:rPr>
              <a:t>开发第一个</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Python</a:t>
            </a:r>
            <a:r>
              <a:rPr sz="2400" b="1" dirty="0">
                <a:solidFill>
                  <a:srgbClr val="595959"/>
                </a:solidFill>
                <a:latin typeface="微软雅黑" panose="020B0503020204020204" pitchFamily="34" charset="-122"/>
                <a:ea typeface="微软雅黑" panose="020B0503020204020204" pitchFamily="34" charset="-122"/>
                <a:cs typeface="+mn-ea"/>
                <a:sym typeface="+mn-lt"/>
              </a:rPr>
              <a:t>程序</a:t>
            </a:r>
          </a:p>
        </p:txBody>
      </p:sp>
      <p:pic>
        <p:nvPicPr>
          <p:cNvPr id="6" name="Picture 2" descr="https://gimg2.baidu.com/image_search/src=http%3A%2F%2Fhbimg.b0.upaiyun.com%2F6769784930c2e538676b3fb73a290457ca522195287d8-Cu2GNK_fw658&amp;refer=http%3A%2F%2Fhbimg.b0.upaiyun.com&amp;app=2002&amp;size=f9999,10000&amp;q=a80&amp;n=0&amp;g=0n&amp;fmt=auto?sec=1658649679&amp;t=05f22a4c6ab9bde81529f3951d65c5ee"/>
          <p:cNvPicPr>
            <a:picLocks noChangeAspect="1" noChangeArrowheads="1"/>
          </p:cNvPicPr>
          <p:nvPr>
            <p:custDataLst>
              <p:tags r:id="rId2"/>
            </p:custDataLst>
          </p:nvPr>
        </p:nvPicPr>
        <p:blipFill rotWithShape="1">
          <a:blip r:embed="rId7">
            <a:extLst>
              <a:ext uri="{28A0092B-C50C-407E-A947-70E740481C1C}">
                <a14:useLocalDpi xmlns:a14="http://schemas.microsoft.com/office/drawing/2010/main" val="0"/>
              </a:ext>
            </a:extLst>
          </a:blip>
          <a:srcRect b="5357"/>
          <a:stretch>
            <a:fillRect/>
          </a:stretch>
        </p:blipFill>
        <p:spPr bwMode="auto">
          <a:xfrm>
            <a:off x="189865" y="2133600"/>
            <a:ext cx="3914140" cy="3615055"/>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custDataLst>
              <p:tags r:id="rId3"/>
            </p:custDataLst>
          </p:nvPr>
        </p:nvSpPr>
        <p:spPr bwMode="auto">
          <a:xfrm>
            <a:off x="4104005" y="2061210"/>
            <a:ext cx="7182485" cy="15246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phone_num = input('请输入要充值的手机号码：')</a:t>
            </a:r>
          </a:p>
          <a:p>
            <a:pPr>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recharge_amount = input('请输入要充值的金额：')</a:t>
            </a:r>
          </a:p>
          <a:p>
            <a:pPr>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print('手机号码', phone_num, '成功充值', recharge_amount, '元')</a:t>
            </a:r>
          </a:p>
        </p:txBody>
      </p:sp>
      <p:sp>
        <p:nvSpPr>
          <p:cNvPr id="4" name="矩形 3"/>
          <p:cNvSpPr/>
          <p:nvPr>
            <p:custDataLst>
              <p:tags r:id="rId4"/>
            </p:custDataLst>
          </p:nvPr>
        </p:nvSpPr>
        <p:spPr bwMode="auto">
          <a:xfrm>
            <a:off x="4104005" y="4149725"/>
            <a:ext cx="7182485" cy="15246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请输入要充值的手机号码：15000000000</a:t>
            </a:r>
          </a:p>
          <a:p>
            <a:pPr>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请输入要充值的金额：100</a:t>
            </a:r>
          </a:p>
          <a:p>
            <a:pPr>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手机号码 15000000000 成功充值 100 元</a:t>
            </a:r>
          </a:p>
        </p:txBody>
      </p:sp>
      <p:sp>
        <p:nvSpPr>
          <p:cNvPr id="5" name="文本框 4"/>
          <p:cNvSpPr txBox="1"/>
          <p:nvPr/>
        </p:nvSpPr>
        <p:spPr>
          <a:xfrm>
            <a:off x="4006215" y="1549400"/>
            <a:ext cx="6096000" cy="460375"/>
          </a:xfrm>
          <a:prstGeom prst="rect">
            <a:avLst/>
          </a:prstGeom>
          <a:noFill/>
        </p:spPr>
        <p:txBody>
          <a:bodyPr wrap="square" rtlCol="0" anchor="t">
            <a:spAutoFit/>
          </a:bodyPr>
          <a:lstStyle/>
          <a:p>
            <a:r>
              <a:rPr lang="zh-CN" altLang="en-US" b="1" dirty="0">
                <a:solidFill>
                  <a:srgbClr val="595959"/>
                </a:solidFill>
                <a:latin typeface="微软雅黑" panose="020B0503020204020204" pitchFamily="34" charset="-122"/>
                <a:ea typeface="微软雅黑" panose="020B0503020204020204" pitchFamily="34" charset="-122"/>
                <a:sym typeface="+mn-ea"/>
              </a:rPr>
              <a:t>编写代码</a:t>
            </a:r>
            <a:endParaRPr lang="zh-CN" altLang="en-US" sz="1200" b="1" dirty="0" smtClean="0">
              <a:solidFill>
                <a:srgbClr val="595959"/>
              </a:solidFill>
              <a:latin typeface="微软雅黑" panose="020B0503020204020204" pitchFamily="34" charset="-122"/>
              <a:ea typeface="微软雅黑" panose="020B0503020204020204" pitchFamily="34" charset="-122"/>
              <a:sym typeface="+mn-ea"/>
            </a:endParaRPr>
          </a:p>
        </p:txBody>
      </p:sp>
      <p:sp>
        <p:nvSpPr>
          <p:cNvPr id="7" name="文本框 6"/>
          <p:cNvSpPr txBox="1"/>
          <p:nvPr>
            <p:custDataLst>
              <p:tags r:id="rId5"/>
            </p:custDataLst>
          </p:nvPr>
        </p:nvSpPr>
        <p:spPr>
          <a:xfrm>
            <a:off x="4150360" y="3637280"/>
            <a:ext cx="6096000" cy="460375"/>
          </a:xfrm>
          <a:prstGeom prst="rect">
            <a:avLst/>
          </a:prstGeom>
          <a:noFill/>
        </p:spPr>
        <p:txBody>
          <a:bodyPr wrap="square" rtlCol="0" anchor="t">
            <a:spAutoFit/>
          </a:bodyPr>
          <a:lstStyle/>
          <a:p>
            <a:r>
              <a:rPr lang="zh-CN" altLang="en-US" b="1" dirty="0">
                <a:solidFill>
                  <a:srgbClr val="595959"/>
                </a:solidFill>
                <a:latin typeface="微软雅黑" panose="020B0503020204020204" pitchFamily="34" charset="-122"/>
                <a:ea typeface="微软雅黑" panose="020B0503020204020204" pitchFamily="34" charset="-122"/>
                <a:sym typeface="+mn-ea"/>
              </a:rPr>
              <a:t>运行程序</a:t>
            </a:r>
            <a:endParaRPr lang="zh-CN" altLang="en-US" sz="1200" b="1" dirty="0" smtClean="0">
              <a:solidFill>
                <a:srgbClr val="595959"/>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sz="2400" b="1" dirty="0">
                <a:solidFill>
                  <a:srgbClr val="595959"/>
                </a:solidFill>
                <a:latin typeface="微软雅黑" panose="020B0503020204020204" pitchFamily="34" charset="-122"/>
                <a:ea typeface="微软雅黑" panose="020B0503020204020204" pitchFamily="34" charset="-122"/>
                <a:cs typeface="+mn-ea"/>
                <a:sym typeface="+mn-lt"/>
              </a:rPr>
              <a:t>1.</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3.2  </a:t>
            </a:r>
            <a:r>
              <a:rPr lang="zh-CN" sz="2400" b="1" dirty="0">
                <a:solidFill>
                  <a:srgbClr val="595959"/>
                </a:solidFill>
                <a:latin typeface="微软雅黑" panose="020B0503020204020204" pitchFamily="34" charset="-122"/>
                <a:ea typeface="微软雅黑" panose="020B0503020204020204" pitchFamily="34" charset="-122"/>
                <a:cs typeface="+mn-ea"/>
                <a:sym typeface="+mn-lt"/>
              </a:rPr>
              <a:t>良好的编程约定</a:t>
            </a:r>
          </a:p>
        </p:txBody>
      </p:sp>
      <p:pic>
        <p:nvPicPr>
          <p:cNvPr id="6" name="图片 5"/>
          <p:cNvPicPr>
            <a:picLocks noChangeAspect="1"/>
          </p:cNvPicPr>
          <p:nvPr/>
        </p:nvPicPr>
        <p:blipFill>
          <a:blip r:embed="rId3"/>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735552" y="3537982"/>
            <a:ext cx="5180379" cy="104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sz="2000" dirty="0">
                <a:latin typeface="微软雅黑" panose="020B0503020204020204" pitchFamily="34" charset="-122"/>
                <a:ea typeface="微软雅黑" panose="020B0503020204020204" pitchFamily="34" charset="-122"/>
              </a:rPr>
              <a:t>熟悉</a:t>
            </a:r>
            <a:r>
              <a:rPr sz="2000" dirty="0">
                <a:solidFill>
                  <a:srgbClr val="0070C0"/>
                </a:solidFill>
                <a:latin typeface="微软雅黑" panose="020B0503020204020204" pitchFamily="34" charset="-122"/>
                <a:ea typeface="微软雅黑" panose="020B0503020204020204" pitchFamily="34" charset="-122"/>
              </a:rPr>
              <a:t>Python的编程约定</a:t>
            </a:r>
            <a:r>
              <a:rPr sz="2000" dirty="0">
                <a:latin typeface="微软雅黑" panose="020B0503020204020204" pitchFamily="34" charset="-122"/>
                <a:ea typeface="微软雅黑" panose="020B0503020204020204" pitchFamily="34" charset="-122"/>
              </a:rPr>
              <a:t>，能够归纳缩进、注释和命令规范的规范</a:t>
            </a:r>
          </a:p>
        </p:txBody>
      </p:sp>
      <p:grpSp>
        <p:nvGrpSpPr>
          <p:cNvPr id="11" name="组合 10"/>
          <p:cNvGrpSpPr/>
          <p:nvPr/>
        </p:nvGrpSpPr>
        <p:grpSpPr>
          <a:xfrm>
            <a:off x="5299308" y="3753753"/>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sz="2400" b="1" dirty="0">
                <a:solidFill>
                  <a:srgbClr val="595959"/>
                </a:solidFill>
                <a:latin typeface="微软雅黑" panose="020B0503020204020204" pitchFamily="34" charset="-122"/>
                <a:ea typeface="微软雅黑" panose="020B0503020204020204" pitchFamily="34" charset="-122"/>
                <a:cs typeface="+mn-ea"/>
                <a:sym typeface="+mn-lt"/>
              </a:rPr>
              <a:t>1.</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3.2  </a:t>
            </a:r>
            <a:r>
              <a:rPr lang="zh-CN" sz="2400" b="1" dirty="0">
                <a:solidFill>
                  <a:srgbClr val="595959"/>
                </a:solidFill>
                <a:latin typeface="微软雅黑" panose="020B0503020204020204" pitchFamily="34" charset="-122"/>
                <a:ea typeface="微软雅黑" panose="020B0503020204020204" pitchFamily="34" charset="-122"/>
                <a:cs typeface="+mn-ea"/>
                <a:sym typeface="+mn-lt"/>
              </a:rPr>
              <a:t>良好的编程约定</a:t>
            </a:r>
          </a:p>
        </p:txBody>
      </p:sp>
      <p:cxnSp>
        <p:nvCxnSpPr>
          <p:cNvPr id="3" name="直接连接符 41"/>
          <p:cNvCxnSpPr/>
          <p:nvPr>
            <p:custDataLst>
              <p:tags r:id="rId2"/>
            </p:custDataLst>
          </p:nvPr>
        </p:nvCxnSpPr>
        <p:spPr>
          <a:xfrm flipH="1">
            <a:off x="3286894" y="1818599"/>
            <a:ext cx="1775581" cy="0"/>
          </a:xfrm>
          <a:prstGeom prst="line">
            <a:avLst/>
          </a:prstGeom>
          <a:noFill/>
          <a:ln w="9525">
            <a:solidFill>
              <a:schemeClr val="bg1">
                <a:lumMod val="7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5" name="直接连接符 43"/>
          <p:cNvCxnSpPr/>
          <p:nvPr>
            <p:custDataLst>
              <p:tags r:id="rId3"/>
            </p:custDataLst>
          </p:nvPr>
        </p:nvCxnSpPr>
        <p:spPr>
          <a:xfrm flipH="1">
            <a:off x="3286894" y="5272453"/>
            <a:ext cx="1775581" cy="0"/>
          </a:xfrm>
          <a:prstGeom prst="line">
            <a:avLst/>
          </a:prstGeom>
          <a:noFill/>
          <a:ln w="9525">
            <a:solidFill>
              <a:schemeClr val="bg1">
                <a:lumMod val="7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6" name="直接连接符 44"/>
          <p:cNvCxnSpPr/>
          <p:nvPr>
            <p:custDataLst>
              <p:tags r:id="rId4"/>
            </p:custDataLst>
          </p:nvPr>
        </p:nvCxnSpPr>
        <p:spPr>
          <a:xfrm>
            <a:off x="3286894" y="1818598"/>
            <a:ext cx="0" cy="3434193"/>
          </a:xfrm>
          <a:prstGeom prst="line">
            <a:avLst/>
          </a:prstGeom>
          <a:noFill/>
          <a:ln w="9525">
            <a:solidFill>
              <a:schemeClr val="bg1">
                <a:lumMod val="7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7" name="椭圆 6"/>
          <p:cNvSpPr/>
          <p:nvPr>
            <p:custDataLst>
              <p:tags r:id="rId5"/>
            </p:custDataLst>
          </p:nvPr>
        </p:nvSpPr>
        <p:spPr>
          <a:xfrm>
            <a:off x="4480427" y="1286916"/>
            <a:ext cx="1107747" cy="110774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latin typeface="微软雅黑" panose="020B0503020204020204" pitchFamily="34" charset="-122"/>
              <a:ea typeface="微软雅黑" panose="020B0503020204020204" pitchFamily="34" charset="-122"/>
            </a:endParaRPr>
          </a:p>
        </p:txBody>
      </p:sp>
      <p:sp>
        <p:nvSpPr>
          <p:cNvPr id="9" name="椭圆 8"/>
          <p:cNvSpPr/>
          <p:nvPr>
            <p:custDataLst>
              <p:tags r:id="rId6"/>
            </p:custDataLst>
          </p:nvPr>
        </p:nvSpPr>
        <p:spPr>
          <a:xfrm>
            <a:off x="4480427" y="4698919"/>
            <a:ext cx="1107747" cy="110774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latin typeface="微软雅黑" panose="020B0503020204020204" pitchFamily="34" charset="-122"/>
              <a:ea typeface="微软雅黑" panose="020B0503020204020204" pitchFamily="34" charset="-122"/>
            </a:endParaRPr>
          </a:p>
        </p:txBody>
      </p:sp>
      <p:sp>
        <p:nvSpPr>
          <p:cNvPr id="12" name="椭圆 11"/>
          <p:cNvSpPr/>
          <p:nvPr>
            <p:custDataLst>
              <p:tags r:id="rId7"/>
            </p:custDataLst>
          </p:nvPr>
        </p:nvSpPr>
        <p:spPr>
          <a:xfrm>
            <a:off x="4572401" y="1378890"/>
            <a:ext cx="923799" cy="92379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3" name="椭圆 12"/>
          <p:cNvSpPr/>
          <p:nvPr>
            <p:custDataLst>
              <p:tags r:id="rId8"/>
            </p:custDataLst>
          </p:nvPr>
        </p:nvSpPr>
        <p:spPr>
          <a:xfrm>
            <a:off x="4563039" y="4810554"/>
            <a:ext cx="923799" cy="92379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4" name="Freeform 175"/>
          <p:cNvSpPr>
            <a:spLocks noEditPoints="1"/>
          </p:cNvSpPr>
          <p:nvPr>
            <p:custDataLst>
              <p:tags r:id="rId9"/>
            </p:custDataLst>
          </p:nvPr>
        </p:nvSpPr>
        <p:spPr bwMode="auto">
          <a:xfrm>
            <a:off x="4787709" y="4937409"/>
            <a:ext cx="575733" cy="630767"/>
          </a:xfrm>
          <a:custGeom>
            <a:avLst/>
            <a:gdLst>
              <a:gd name="T0" fmla="*/ 165 w 272"/>
              <a:gd name="T1" fmla="*/ 0 h 298"/>
              <a:gd name="T2" fmla="*/ 246 w 272"/>
              <a:gd name="T3" fmla="*/ 47 h 298"/>
              <a:gd name="T4" fmla="*/ 153 w 272"/>
              <a:gd name="T5" fmla="*/ 201 h 298"/>
              <a:gd name="T6" fmla="*/ 108 w 272"/>
              <a:gd name="T7" fmla="*/ 229 h 298"/>
              <a:gd name="T8" fmla="*/ 66 w 272"/>
              <a:gd name="T9" fmla="*/ 232 h 298"/>
              <a:gd name="T10" fmla="*/ 71 w 272"/>
              <a:gd name="T11" fmla="*/ 153 h 298"/>
              <a:gd name="T12" fmla="*/ 165 w 272"/>
              <a:gd name="T13" fmla="*/ 0 h 298"/>
              <a:gd name="T14" fmla="*/ 165 w 272"/>
              <a:gd name="T15" fmla="*/ 0 h 298"/>
              <a:gd name="T16" fmla="*/ 243 w 272"/>
              <a:gd name="T17" fmla="*/ 293 h 298"/>
              <a:gd name="T18" fmla="*/ 248 w 272"/>
              <a:gd name="T19" fmla="*/ 262 h 298"/>
              <a:gd name="T20" fmla="*/ 158 w 272"/>
              <a:gd name="T21" fmla="*/ 260 h 298"/>
              <a:gd name="T22" fmla="*/ 272 w 272"/>
              <a:gd name="T23" fmla="*/ 253 h 298"/>
              <a:gd name="T24" fmla="*/ 272 w 272"/>
              <a:gd name="T25" fmla="*/ 241 h 298"/>
              <a:gd name="T26" fmla="*/ 239 w 272"/>
              <a:gd name="T27" fmla="*/ 239 h 298"/>
              <a:gd name="T28" fmla="*/ 269 w 272"/>
              <a:gd name="T29" fmla="*/ 234 h 298"/>
              <a:gd name="T30" fmla="*/ 257 w 272"/>
              <a:gd name="T31" fmla="*/ 210 h 298"/>
              <a:gd name="T32" fmla="*/ 175 w 272"/>
              <a:gd name="T33" fmla="*/ 201 h 298"/>
              <a:gd name="T34" fmla="*/ 172 w 272"/>
              <a:gd name="T35" fmla="*/ 224 h 298"/>
              <a:gd name="T36" fmla="*/ 208 w 272"/>
              <a:gd name="T37" fmla="*/ 232 h 298"/>
              <a:gd name="T38" fmla="*/ 0 w 272"/>
              <a:gd name="T39" fmla="*/ 243 h 298"/>
              <a:gd name="T40" fmla="*/ 2 w 272"/>
              <a:gd name="T41" fmla="*/ 265 h 298"/>
              <a:gd name="T42" fmla="*/ 137 w 272"/>
              <a:gd name="T43" fmla="*/ 279 h 298"/>
              <a:gd name="T44" fmla="*/ 85 w 272"/>
              <a:gd name="T45" fmla="*/ 281 h 298"/>
              <a:gd name="T46" fmla="*/ 87 w 272"/>
              <a:gd name="T47" fmla="*/ 298 h 298"/>
              <a:gd name="T48" fmla="*/ 243 w 272"/>
              <a:gd name="T49" fmla="*/ 293 h 298"/>
              <a:gd name="T50" fmla="*/ 243 w 272"/>
              <a:gd name="T51" fmla="*/ 293 h 298"/>
              <a:gd name="T52" fmla="*/ 106 w 272"/>
              <a:gd name="T53" fmla="*/ 213 h 298"/>
              <a:gd name="T54" fmla="*/ 137 w 272"/>
              <a:gd name="T55" fmla="*/ 191 h 298"/>
              <a:gd name="T56" fmla="*/ 87 w 272"/>
              <a:gd name="T57" fmla="*/ 163 h 298"/>
              <a:gd name="T58" fmla="*/ 85 w 272"/>
              <a:gd name="T59" fmla="*/ 198 h 298"/>
              <a:gd name="T60" fmla="*/ 106 w 272"/>
              <a:gd name="T61" fmla="*/ 213 h 298"/>
              <a:gd name="T62" fmla="*/ 106 w 272"/>
              <a:gd name="T63" fmla="*/ 213 h 298"/>
              <a:gd name="T64" fmla="*/ 217 w 272"/>
              <a:gd name="T65" fmla="*/ 47 h 298"/>
              <a:gd name="T66" fmla="*/ 142 w 272"/>
              <a:gd name="T67" fmla="*/ 172 h 298"/>
              <a:gd name="T68" fmla="*/ 151 w 272"/>
              <a:gd name="T69" fmla="*/ 177 h 298"/>
              <a:gd name="T70" fmla="*/ 224 w 272"/>
              <a:gd name="T71" fmla="*/ 52 h 298"/>
              <a:gd name="T72" fmla="*/ 217 w 272"/>
              <a:gd name="T73" fmla="*/ 47 h 298"/>
              <a:gd name="T74" fmla="*/ 217 w 272"/>
              <a:gd name="T75" fmla="*/ 47 h 298"/>
              <a:gd name="T76" fmla="*/ 170 w 272"/>
              <a:gd name="T77" fmla="*/ 19 h 298"/>
              <a:gd name="T78" fmla="*/ 97 w 272"/>
              <a:gd name="T79" fmla="*/ 144 h 298"/>
              <a:gd name="T80" fmla="*/ 111 w 272"/>
              <a:gd name="T81" fmla="*/ 153 h 298"/>
              <a:gd name="T82" fmla="*/ 186 w 272"/>
              <a:gd name="T83" fmla="*/ 28 h 298"/>
              <a:gd name="T84" fmla="*/ 170 w 272"/>
              <a:gd name="T85" fmla="*/ 1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2" h="298">
                <a:moveTo>
                  <a:pt x="165" y="0"/>
                </a:moveTo>
                <a:lnTo>
                  <a:pt x="246" y="47"/>
                </a:lnTo>
                <a:lnTo>
                  <a:pt x="153" y="201"/>
                </a:lnTo>
                <a:lnTo>
                  <a:pt x="108" y="229"/>
                </a:lnTo>
                <a:lnTo>
                  <a:pt x="66" y="232"/>
                </a:lnTo>
                <a:lnTo>
                  <a:pt x="71" y="153"/>
                </a:lnTo>
                <a:lnTo>
                  <a:pt x="165" y="0"/>
                </a:lnTo>
                <a:lnTo>
                  <a:pt x="165" y="0"/>
                </a:lnTo>
                <a:close/>
                <a:moveTo>
                  <a:pt x="243" y="293"/>
                </a:moveTo>
                <a:lnTo>
                  <a:pt x="248" y="262"/>
                </a:lnTo>
                <a:lnTo>
                  <a:pt x="158" y="260"/>
                </a:lnTo>
                <a:lnTo>
                  <a:pt x="272" y="253"/>
                </a:lnTo>
                <a:lnTo>
                  <a:pt x="272" y="241"/>
                </a:lnTo>
                <a:lnTo>
                  <a:pt x="239" y="239"/>
                </a:lnTo>
                <a:lnTo>
                  <a:pt x="269" y="234"/>
                </a:lnTo>
                <a:lnTo>
                  <a:pt x="257" y="210"/>
                </a:lnTo>
                <a:lnTo>
                  <a:pt x="175" y="201"/>
                </a:lnTo>
                <a:lnTo>
                  <a:pt x="172" y="224"/>
                </a:lnTo>
                <a:lnTo>
                  <a:pt x="208" y="232"/>
                </a:lnTo>
                <a:lnTo>
                  <a:pt x="0" y="243"/>
                </a:lnTo>
                <a:lnTo>
                  <a:pt x="2" y="265"/>
                </a:lnTo>
                <a:lnTo>
                  <a:pt x="137" y="279"/>
                </a:lnTo>
                <a:lnTo>
                  <a:pt x="85" y="281"/>
                </a:lnTo>
                <a:lnTo>
                  <a:pt x="87" y="298"/>
                </a:lnTo>
                <a:lnTo>
                  <a:pt x="243" y="293"/>
                </a:lnTo>
                <a:lnTo>
                  <a:pt x="243" y="293"/>
                </a:lnTo>
                <a:close/>
                <a:moveTo>
                  <a:pt x="106" y="213"/>
                </a:moveTo>
                <a:lnTo>
                  <a:pt x="137" y="191"/>
                </a:lnTo>
                <a:lnTo>
                  <a:pt x="87" y="163"/>
                </a:lnTo>
                <a:lnTo>
                  <a:pt x="85" y="198"/>
                </a:lnTo>
                <a:lnTo>
                  <a:pt x="106" y="213"/>
                </a:lnTo>
                <a:lnTo>
                  <a:pt x="106" y="213"/>
                </a:lnTo>
                <a:close/>
                <a:moveTo>
                  <a:pt x="217" y="47"/>
                </a:moveTo>
                <a:lnTo>
                  <a:pt x="142" y="172"/>
                </a:lnTo>
                <a:lnTo>
                  <a:pt x="151" y="177"/>
                </a:lnTo>
                <a:lnTo>
                  <a:pt x="224" y="52"/>
                </a:lnTo>
                <a:lnTo>
                  <a:pt x="217" y="47"/>
                </a:lnTo>
                <a:lnTo>
                  <a:pt x="217" y="47"/>
                </a:lnTo>
                <a:close/>
                <a:moveTo>
                  <a:pt x="170" y="19"/>
                </a:moveTo>
                <a:lnTo>
                  <a:pt x="97" y="144"/>
                </a:lnTo>
                <a:lnTo>
                  <a:pt x="111" y="153"/>
                </a:lnTo>
                <a:lnTo>
                  <a:pt x="186" y="28"/>
                </a:lnTo>
                <a:lnTo>
                  <a:pt x="170" y="19"/>
                </a:ln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rgbClr val="E93F30"/>
              </a:solidFill>
              <a:latin typeface="微软雅黑" panose="020B0503020204020204" pitchFamily="34" charset="-122"/>
              <a:ea typeface="微软雅黑" panose="020B0503020204020204" pitchFamily="34" charset="-122"/>
            </a:endParaRPr>
          </a:p>
        </p:txBody>
      </p:sp>
      <p:sp>
        <p:nvSpPr>
          <p:cNvPr id="15" name="Freeform 168"/>
          <p:cNvSpPr>
            <a:spLocks noEditPoints="1"/>
          </p:cNvSpPr>
          <p:nvPr>
            <p:custDataLst>
              <p:tags r:id="rId10"/>
            </p:custDataLst>
          </p:nvPr>
        </p:nvSpPr>
        <p:spPr bwMode="auto">
          <a:xfrm>
            <a:off x="4758075" y="1510623"/>
            <a:ext cx="552451" cy="615951"/>
          </a:xfrm>
          <a:custGeom>
            <a:avLst/>
            <a:gdLst>
              <a:gd name="T0" fmla="*/ 55 w 110"/>
              <a:gd name="T1" fmla="*/ 41 h 123"/>
              <a:gd name="T2" fmla="*/ 75 w 110"/>
              <a:gd name="T3" fmla="*/ 31 h 123"/>
              <a:gd name="T4" fmla="*/ 99 w 110"/>
              <a:gd name="T5" fmla="*/ 86 h 123"/>
              <a:gd name="T6" fmla="*/ 97 w 110"/>
              <a:gd name="T7" fmla="*/ 88 h 123"/>
              <a:gd name="T8" fmla="*/ 101 w 110"/>
              <a:gd name="T9" fmla="*/ 96 h 123"/>
              <a:gd name="T10" fmla="*/ 94 w 110"/>
              <a:gd name="T11" fmla="*/ 99 h 123"/>
              <a:gd name="T12" fmla="*/ 90 w 110"/>
              <a:gd name="T13" fmla="*/ 91 h 123"/>
              <a:gd name="T14" fmla="*/ 87 w 110"/>
              <a:gd name="T15" fmla="*/ 93 h 123"/>
              <a:gd name="T16" fmla="*/ 55 w 110"/>
              <a:gd name="T17" fmla="*/ 41 h 123"/>
              <a:gd name="T18" fmla="*/ 0 w 110"/>
              <a:gd name="T19" fmla="*/ 108 h 123"/>
              <a:gd name="T20" fmla="*/ 3 w 110"/>
              <a:gd name="T21" fmla="*/ 115 h 123"/>
              <a:gd name="T22" fmla="*/ 31 w 110"/>
              <a:gd name="T23" fmla="*/ 105 h 123"/>
              <a:gd name="T24" fmla="*/ 30 w 110"/>
              <a:gd name="T25" fmla="*/ 121 h 123"/>
              <a:gd name="T26" fmla="*/ 110 w 110"/>
              <a:gd name="T27" fmla="*/ 105 h 123"/>
              <a:gd name="T28" fmla="*/ 108 w 110"/>
              <a:gd name="T29" fmla="*/ 98 h 123"/>
              <a:gd name="T30" fmla="*/ 36 w 110"/>
              <a:gd name="T31" fmla="*/ 113 h 123"/>
              <a:gd name="T32" fmla="*/ 55 w 110"/>
              <a:gd name="T33" fmla="*/ 96 h 123"/>
              <a:gd name="T34" fmla="*/ 52 w 110"/>
              <a:gd name="T35" fmla="*/ 89 h 123"/>
              <a:gd name="T36" fmla="*/ 0 w 110"/>
              <a:gd name="T37" fmla="*/ 108 h 123"/>
              <a:gd name="T38" fmla="*/ 60 w 110"/>
              <a:gd name="T39" fmla="*/ 9 h 123"/>
              <a:gd name="T40" fmla="*/ 53 w 110"/>
              <a:gd name="T41" fmla="*/ 36 h 123"/>
              <a:gd name="T42" fmla="*/ 72 w 110"/>
              <a:gd name="T43" fmla="*/ 26 h 123"/>
              <a:gd name="T44" fmla="*/ 66 w 110"/>
              <a:gd name="T45" fmla="*/ 15 h 123"/>
              <a:gd name="T46" fmla="*/ 71 w 110"/>
              <a:gd name="T47" fmla="*/ 12 h 123"/>
              <a:gd name="T48" fmla="*/ 86 w 110"/>
              <a:gd name="T49" fmla="*/ 51 h 123"/>
              <a:gd name="T50" fmla="*/ 93 w 110"/>
              <a:gd name="T51" fmla="*/ 48 h 123"/>
              <a:gd name="T52" fmla="*/ 77 w 110"/>
              <a:gd name="T53" fmla="*/ 5 h 123"/>
              <a:gd name="T54" fmla="*/ 75 w 110"/>
              <a:gd name="T55" fmla="*/ 2 h 123"/>
              <a:gd name="T56" fmla="*/ 72 w 110"/>
              <a:gd name="T57" fmla="*/ 3 h 123"/>
              <a:gd name="T58" fmla="*/ 60 w 110"/>
              <a:gd name="T59" fmla="*/ 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0" h="123">
                <a:moveTo>
                  <a:pt x="55" y="41"/>
                </a:moveTo>
                <a:cubicBezTo>
                  <a:pt x="75" y="31"/>
                  <a:pt x="75" y="31"/>
                  <a:pt x="75" y="31"/>
                </a:cubicBezTo>
                <a:cubicBezTo>
                  <a:pt x="99" y="86"/>
                  <a:pt x="99" y="86"/>
                  <a:pt x="99" y="86"/>
                </a:cubicBezTo>
                <a:cubicBezTo>
                  <a:pt x="97" y="88"/>
                  <a:pt x="97" y="88"/>
                  <a:pt x="97" y="88"/>
                </a:cubicBezTo>
                <a:cubicBezTo>
                  <a:pt x="101" y="96"/>
                  <a:pt x="101" y="96"/>
                  <a:pt x="101" y="96"/>
                </a:cubicBezTo>
                <a:cubicBezTo>
                  <a:pt x="94" y="99"/>
                  <a:pt x="94" y="99"/>
                  <a:pt x="94" y="99"/>
                </a:cubicBezTo>
                <a:cubicBezTo>
                  <a:pt x="90" y="91"/>
                  <a:pt x="90" y="91"/>
                  <a:pt x="90" y="91"/>
                </a:cubicBezTo>
                <a:cubicBezTo>
                  <a:pt x="87" y="93"/>
                  <a:pt x="87" y="93"/>
                  <a:pt x="87" y="93"/>
                </a:cubicBezTo>
                <a:cubicBezTo>
                  <a:pt x="55" y="41"/>
                  <a:pt x="55" y="41"/>
                  <a:pt x="55" y="41"/>
                </a:cubicBezTo>
                <a:close/>
                <a:moveTo>
                  <a:pt x="0" y="108"/>
                </a:moveTo>
                <a:cubicBezTo>
                  <a:pt x="3" y="115"/>
                  <a:pt x="3" y="115"/>
                  <a:pt x="3" y="115"/>
                </a:cubicBezTo>
                <a:cubicBezTo>
                  <a:pt x="31" y="105"/>
                  <a:pt x="31" y="105"/>
                  <a:pt x="31" y="105"/>
                </a:cubicBezTo>
                <a:cubicBezTo>
                  <a:pt x="23" y="112"/>
                  <a:pt x="19" y="119"/>
                  <a:pt x="30" y="121"/>
                </a:cubicBezTo>
                <a:cubicBezTo>
                  <a:pt x="44" y="123"/>
                  <a:pt x="110" y="105"/>
                  <a:pt x="110" y="105"/>
                </a:cubicBezTo>
                <a:cubicBezTo>
                  <a:pt x="108" y="98"/>
                  <a:pt x="108" y="98"/>
                  <a:pt x="108" y="98"/>
                </a:cubicBezTo>
                <a:cubicBezTo>
                  <a:pt x="108" y="98"/>
                  <a:pt x="49" y="115"/>
                  <a:pt x="36" y="113"/>
                </a:cubicBezTo>
                <a:cubicBezTo>
                  <a:pt x="33" y="112"/>
                  <a:pt x="55" y="96"/>
                  <a:pt x="55" y="96"/>
                </a:cubicBezTo>
                <a:cubicBezTo>
                  <a:pt x="52" y="89"/>
                  <a:pt x="52" y="89"/>
                  <a:pt x="52" y="89"/>
                </a:cubicBezTo>
                <a:cubicBezTo>
                  <a:pt x="0" y="108"/>
                  <a:pt x="0" y="108"/>
                  <a:pt x="0" y="108"/>
                </a:cubicBezTo>
                <a:close/>
                <a:moveTo>
                  <a:pt x="60" y="9"/>
                </a:moveTo>
                <a:cubicBezTo>
                  <a:pt x="48" y="0"/>
                  <a:pt x="40" y="12"/>
                  <a:pt x="53" y="36"/>
                </a:cubicBezTo>
                <a:cubicBezTo>
                  <a:pt x="72" y="26"/>
                  <a:pt x="72" y="26"/>
                  <a:pt x="72" y="26"/>
                </a:cubicBezTo>
                <a:cubicBezTo>
                  <a:pt x="70" y="21"/>
                  <a:pt x="68" y="18"/>
                  <a:pt x="66" y="15"/>
                </a:cubicBezTo>
                <a:cubicBezTo>
                  <a:pt x="71" y="12"/>
                  <a:pt x="71" y="12"/>
                  <a:pt x="71" y="12"/>
                </a:cubicBezTo>
                <a:cubicBezTo>
                  <a:pt x="86" y="51"/>
                  <a:pt x="86" y="51"/>
                  <a:pt x="86" y="51"/>
                </a:cubicBezTo>
                <a:cubicBezTo>
                  <a:pt x="93" y="48"/>
                  <a:pt x="93" y="48"/>
                  <a:pt x="93" y="48"/>
                </a:cubicBezTo>
                <a:cubicBezTo>
                  <a:pt x="77" y="5"/>
                  <a:pt x="77" y="5"/>
                  <a:pt x="77" y="5"/>
                </a:cubicBezTo>
                <a:cubicBezTo>
                  <a:pt x="75" y="2"/>
                  <a:pt x="75" y="2"/>
                  <a:pt x="75" y="2"/>
                </a:cubicBezTo>
                <a:cubicBezTo>
                  <a:pt x="72" y="3"/>
                  <a:pt x="72" y="3"/>
                  <a:pt x="72" y="3"/>
                </a:cubicBezTo>
                <a:lnTo>
                  <a:pt x="60" y="9"/>
                </a:ln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rgbClr val="E93F30"/>
              </a:solidFill>
              <a:latin typeface="微软雅黑" panose="020B0503020204020204" pitchFamily="34" charset="-122"/>
              <a:ea typeface="微软雅黑" panose="020B0503020204020204" pitchFamily="34" charset="-122"/>
            </a:endParaRPr>
          </a:p>
        </p:txBody>
      </p:sp>
      <p:sp>
        <p:nvSpPr>
          <p:cNvPr id="17" name="TextBox 33"/>
          <p:cNvSpPr txBox="1"/>
          <p:nvPr>
            <p:custDataLst>
              <p:tags r:id="rId11"/>
            </p:custDataLst>
          </p:nvPr>
        </p:nvSpPr>
        <p:spPr>
          <a:xfrm>
            <a:off x="5888218" y="1801642"/>
            <a:ext cx="5530380" cy="2064385"/>
          </a:xfrm>
          <a:prstGeom prst="rect">
            <a:avLst/>
          </a:prstGeom>
          <a:noFill/>
        </p:spPr>
        <p:txBody>
          <a:bodyPr wrap="square" lIns="0" tIns="0" rIns="0" bIns="0" rtlCol="0">
            <a:spAutoFit/>
          </a:bodyPr>
          <a:lstStyle>
            <a:defPPr>
              <a:defRPr lang="zh-CN"/>
            </a:defPPr>
            <a:lvl1pPr algn="just" defTabSz="1218565">
              <a:lnSpc>
                <a:spcPts val="1600"/>
              </a:lnSpc>
              <a:defRPr sz="1255">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600" defTabSz="1218565">
              <a:defRPr sz="2400"/>
            </a:lvl2pPr>
            <a:lvl3pPr marL="1219200" defTabSz="1218565">
              <a:defRPr sz="2400"/>
            </a:lvl3pPr>
            <a:lvl4pPr marL="1828800" defTabSz="1218565">
              <a:defRPr sz="2400"/>
            </a:lvl4pPr>
            <a:lvl5pPr marL="2438400" defTabSz="1218565">
              <a:defRPr sz="2400"/>
            </a:lvl5pPr>
            <a:lvl6pPr marL="3048000" defTabSz="1218565">
              <a:defRPr sz="2400"/>
            </a:lvl6pPr>
            <a:lvl7pPr marL="3657600" defTabSz="1218565">
              <a:defRPr sz="2400"/>
            </a:lvl7pPr>
            <a:lvl8pPr marL="4267200" defTabSz="1218565">
              <a:defRPr sz="2400"/>
            </a:lvl8pPr>
            <a:lvl9pPr marL="4876800" defTabSz="1218565">
              <a:defRPr sz="2400"/>
            </a:lvl9pPr>
          </a:lstStyle>
          <a:p>
            <a:pPr marL="285750" indent="-285750">
              <a:lnSpc>
                <a:spcPct val="120000"/>
              </a:lnSpc>
              <a:buFont typeface="Wingdings" panose="05000000000000000000" charset="0"/>
              <a:buChar char="Ø"/>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1.缩进。标准Python风格中每个缩进级别使用4个空格，不推荐使用Tab，禁止混用空格与Tab。</a:t>
            </a:r>
          </a:p>
          <a:p>
            <a:pPr marL="285750" indent="-285750">
              <a:lnSpc>
                <a:spcPct val="120000"/>
              </a:lnSpc>
              <a:buFont typeface="Wingdings" panose="05000000000000000000" charset="0"/>
              <a:buChar char="Ø"/>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2.行的最大长度。每行最大长度不要超过79个字符。</a:t>
            </a:r>
          </a:p>
          <a:p>
            <a:pPr marL="285750" indent="-285750">
              <a:lnSpc>
                <a:spcPct val="120000"/>
              </a:lnSpc>
              <a:buFont typeface="Wingdings" panose="05000000000000000000" charset="0"/>
              <a:buChar char="Ø"/>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3.空白行。顶层函数和类之间空两行，类中的每个方法之间空一行；函数内逻辑无关的代码段之间空一行，其它地方尽量不要空行。</a:t>
            </a:r>
          </a:p>
          <a:p>
            <a:pPr marL="285750" indent="-285750">
              <a:lnSpc>
                <a:spcPct val="120000"/>
              </a:lnSpc>
              <a:buFont typeface="Wingdings" panose="05000000000000000000" charset="0"/>
              <a:buChar char="Ø"/>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4.不要将多个语句写在同一行。</a:t>
            </a:r>
          </a:p>
        </p:txBody>
      </p:sp>
      <p:sp>
        <p:nvSpPr>
          <p:cNvPr id="19" name="文本框 9"/>
          <p:cNvSpPr txBox="1"/>
          <p:nvPr>
            <p:custDataLst>
              <p:tags r:id="rId12"/>
            </p:custDataLst>
          </p:nvPr>
        </p:nvSpPr>
        <p:spPr>
          <a:xfrm>
            <a:off x="5899668" y="1378890"/>
            <a:ext cx="1981477" cy="3282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8565">
              <a:spcBef>
                <a:spcPct val="0"/>
              </a:spcBef>
              <a:defRPr cap="all">
                <a:solidFill>
                  <a:schemeClr val="tx1">
                    <a:lumMod val="65000"/>
                    <a:lumOff val="35000"/>
                  </a:schemeClr>
                </a:solidFill>
                <a:latin typeface="微软雅黑" panose="020B0503020204020204" pitchFamily="34" charset="-122"/>
                <a:ea typeface="微软雅黑" panose="020B0503020204020204" pitchFamily="34" charset="-122"/>
                <a:cs typeface="+mj-cs"/>
              </a:defRPr>
            </a:lvl1pPr>
            <a:lvl2pPr marL="0" lvl="1" defTabSz="1218565">
              <a:defRPr sz="2055">
                <a:solidFill>
                  <a:schemeClr val="tx1">
                    <a:lumMod val="65000"/>
                    <a:lumOff val="35000"/>
                  </a:schemeClr>
                </a:solidFill>
                <a:latin typeface="微软雅黑" panose="020B0503020204020204" pitchFamily="34" charset="-122"/>
                <a:ea typeface="微软雅黑" panose="020B0503020204020204" pitchFamily="34" charset="-122"/>
              </a:defRPr>
            </a:lvl2pPr>
            <a:lvl3pPr marL="1219200" defTabSz="1218565">
              <a:defRPr sz="2400"/>
            </a:lvl3pPr>
            <a:lvl4pPr marL="1828800" defTabSz="1218565">
              <a:defRPr sz="2400"/>
            </a:lvl4pPr>
            <a:lvl5pPr marL="2438400" defTabSz="1218565">
              <a:defRPr sz="2400"/>
            </a:lvl5pPr>
            <a:lvl6pPr marL="3048000" defTabSz="1218565">
              <a:defRPr sz="2400"/>
            </a:lvl6pPr>
            <a:lvl7pPr marL="3657600" defTabSz="1218565">
              <a:defRPr sz="2400"/>
            </a:lvl7pPr>
            <a:lvl8pPr marL="4267200" defTabSz="1218565">
              <a:defRPr sz="2400"/>
            </a:lvl8pPr>
            <a:lvl9pPr marL="4876800" defTabSz="1218565">
              <a:defRPr sz="2400"/>
            </a:lvl9pPr>
          </a:lstStyle>
          <a:p>
            <a:pPr lvl="1"/>
            <a:r>
              <a:rPr lang="zh-CN" altLang="en-US" sz="2000" b="1" smtClean="0">
                <a:solidFill>
                  <a:srgbClr val="595959"/>
                </a:solidFill>
                <a:latin typeface="微软雅黑" panose="020B0503020204020204" pitchFamily="34" charset="-122"/>
                <a:ea typeface="微软雅黑" panose="020B0503020204020204" pitchFamily="34" charset="-122"/>
              </a:rPr>
              <a:t>代码布局</a:t>
            </a:r>
          </a:p>
        </p:txBody>
      </p:sp>
      <p:sp>
        <p:nvSpPr>
          <p:cNvPr id="24" name="TextBox 33"/>
          <p:cNvSpPr txBox="1"/>
          <p:nvPr>
            <p:custDataLst>
              <p:tags r:id="rId13"/>
            </p:custDataLst>
          </p:nvPr>
        </p:nvSpPr>
        <p:spPr>
          <a:xfrm>
            <a:off x="5911116" y="4974793"/>
            <a:ext cx="5507481" cy="1179830"/>
          </a:xfrm>
          <a:prstGeom prst="rect">
            <a:avLst/>
          </a:prstGeom>
          <a:noFill/>
        </p:spPr>
        <p:txBody>
          <a:bodyPr wrap="square" lIns="0" tIns="0" rIns="0" bIns="0" rtlCol="0">
            <a:spAutoFit/>
          </a:bodyPr>
          <a:lstStyle>
            <a:defPPr>
              <a:defRPr lang="zh-CN"/>
            </a:defPPr>
            <a:lvl1pPr algn="just" defTabSz="1218565">
              <a:lnSpc>
                <a:spcPts val="1600"/>
              </a:lnSpc>
              <a:defRPr sz="1255">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600" defTabSz="1218565">
              <a:defRPr sz="2400"/>
            </a:lvl2pPr>
            <a:lvl3pPr marL="1219200" defTabSz="1218565">
              <a:defRPr sz="2400"/>
            </a:lvl3pPr>
            <a:lvl4pPr marL="1828800" defTabSz="1218565">
              <a:defRPr sz="2400"/>
            </a:lvl4pPr>
            <a:lvl5pPr marL="2438400" defTabSz="1218565">
              <a:defRPr sz="2400"/>
            </a:lvl5pPr>
            <a:lvl6pPr marL="3048000" defTabSz="1218565">
              <a:defRPr sz="2400"/>
            </a:lvl6pPr>
            <a:lvl7pPr marL="3657600" defTabSz="1218565">
              <a:defRPr sz="2400"/>
            </a:lvl7pPr>
            <a:lvl8pPr marL="4267200" defTabSz="1218565">
              <a:defRPr sz="2400"/>
            </a:lvl8pPr>
            <a:lvl9pPr marL="4876800" defTabSz="1218565">
              <a:defRPr sz="2400"/>
            </a:lvl9pPr>
          </a:lstStyle>
          <a:p>
            <a:pPr marL="285750" lvl="0" indent="-285750">
              <a:lnSpc>
                <a:spcPct val="120000"/>
              </a:lnSpc>
              <a:buFont typeface="Wingdings" panose="05000000000000000000" charset="0"/>
              <a:buChar char="Ø"/>
            </a:pPr>
            <a:r>
              <a:rPr sz="1600" dirty="0">
                <a:latin typeface="微软雅黑" panose="020B0503020204020204" pitchFamily="34" charset="-122"/>
                <a:ea typeface="微软雅黑" panose="020B0503020204020204" pitchFamily="34" charset="-122"/>
                <a:sym typeface="+mn-ea"/>
              </a:rPr>
              <a:t>1.逗号、冒号、分号前不要加空格。</a:t>
            </a:r>
          </a:p>
          <a:p>
            <a:pPr marL="285750" lvl="0" indent="-285750">
              <a:lnSpc>
                <a:spcPct val="120000"/>
              </a:lnSpc>
              <a:buFont typeface="Wingdings" panose="05000000000000000000" charset="0"/>
              <a:buChar char="Ø"/>
            </a:pPr>
            <a:r>
              <a:rPr sz="1600" dirty="0">
                <a:latin typeface="微软雅黑" panose="020B0503020204020204" pitchFamily="34" charset="-122"/>
                <a:ea typeface="微软雅黑" panose="020B0503020204020204" pitchFamily="34" charset="-122"/>
                <a:sym typeface="+mn-ea"/>
              </a:rPr>
              <a:t>2.函数的左括号前不要加空格。如，fun(1)。</a:t>
            </a:r>
          </a:p>
          <a:p>
            <a:pPr marL="285750" lvl="0" indent="-285750">
              <a:lnSpc>
                <a:spcPct val="120000"/>
              </a:lnSpc>
              <a:buFont typeface="Wingdings" panose="05000000000000000000" charset="0"/>
              <a:buChar char="Ø"/>
            </a:pPr>
            <a:r>
              <a:rPr sz="1600" dirty="0">
                <a:latin typeface="微软雅黑" panose="020B0503020204020204" pitchFamily="34" charset="-122"/>
                <a:ea typeface="微软雅黑" panose="020B0503020204020204" pitchFamily="34" charset="-122"/>
                <a:sym typeface="+mn-ea"/>
              </a:rPr>
              <a:t>3.序列的左括号前不要加空格，如list[2]。</a:t>
            </a:r>
          </a:p>
          <a:p>
            <a:pPr marL="285750" lvl="0" indent="-285750">
              <a:lnSpc>
                <a:spcPct val="120000"/>
              </a:lnSpc>
              <a:buFont typeface="Wingdings" panose="05000000000000000000" charset="0"/>
              <a:buChar char="Ø"/>
            </a:pPr>
            <a:r>
              <a:rPr sz="1600" dirty="0">
                <a:latin typeface="微软雅黑" panose="020B0503020204020204" pitchFamily="34" charset="-122"/>
                <a:ea typeface="微软雅黑" panose="020B0503020204020204" pitchFamily="34" charset="-122"/>
                <a:sym typeface="+mn-ea"/>
              </a:rPr>
              <a:t>4.运算符左右各加一个空格，如a + b = c。</a:t>
            </a:r>
          </a:p>
        </p:txBody>
      </p:sp>
      <p:sp>
        <p:nvSpPr>
          <p:cNvPr id="25" name="文本框 9"/>
          <p:cNvSpPr txBox="1"/>
          <p:nvPr>
            <p:custDataLst>
              <p:tags r:id="rId14"/>
            </p:custDataLst>
          </p:nvPr>
        </p:nvSpPr>
        <p:spPr>
          <a:xfrm>
            <a:off x="5922566" y="4552041"/>
            <a:ext cx="3191776" cy="3282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8565">
              <a:spcBef>
                <a:spcPct val="0"/>
              </a:spcBef>
              <a:defRPr cap="all">
                <a:solidFill>
                  <a:schemeClr val="tx1">
                    <a:lumMod val="65000"/>
                    <a:lumOff val="35000"/>
                  </a:schemeClr>
                </a:solidFill>
                <a:latin typeface="微软雅黑" panose="020B0503020204020204" pitchFamily="34" charset="-122"/>
                <a:ea typeface="微软雅黑" panose="020B0503020204020204" pitchFamily="34" charset="-122"/>
                <a:cs typeface="+mj-cs"/>
              </a:defRPr>
            </a:lvl1pPr>
            <a:lvl2pPr marL="0" lvl="1" defTabSz="1218565">
              <a:defRPr sz="2055">
                <a:solidFill>
                  <a:schemeClr val="tx1">
                    <a:lumMod val="65000"/>
                    <a:lumOff val="35000"/>
                  </a:schemeClr>
                </a:solidFill>
                <a:latin typeface="微软雅黑" panose="020B0503020204020204" pitchFamily="34" charset="-122"/>
                <a:ea typeface="微软雅黑" panose="020B0503020204020204" pitchFamily="34" charset="-122"/>
              </a:defRPr>
            </a:lvl2pPr>
            <a:lvl3pPr marL="1219200" defTabSz="1218565">
              <a:defRPr sz="2400"/>
            </a:lvl3pPr>
            <a:lvl4pPr marL="1828800" defTabSz="1218565">
              <a:defRPr sz="2400"/>
            </a:lvl4pPr>
            <a:lvl5pPr marL="2438400" defTabSz="1218565">
              <a:defRPr sz="2400"/>
            </a:lvl5pPr>
            <a:lvl6pPr marL="3048000" defTabSz="1218565">
              <a:defRPr sz="2400"/>
            </a:lvl6pPr>
            <a:lvl7pPr marL="3657600" defTabSz="1218565">
              <a:defRPr sz="2400"/>
            </a:lvl7pPr>
            <a:lvl8pPr marL="4267200" defTabSz="1218565">
              <a:defRPr sz="2400"/>
            </a:lvl8pPr>
            <a:lvl9pPr marL="4876800" defTabSz="1218565">
              <a:defRPr sz="2400"/>
            </a:lvl9pPr>
          </a:lstStyle>
          <a:p>
            <a:pPr lvl="1"/>
            <a:r>
              <a:rPr lang="zh-CN" altLang="en-US" sz="2000" b="1" dirty="0" smtClean="0">
                <a:solidFill>
                  <a:srgbClr val="595959"/>
                </a:solidFill>
                <a:latin typeface="微软雅黑" panose="020B0503020204020204" pitchFamily="34" charset="-122"/>
                <a:ea typeface="微软雅黑" panose="020B0503020204020204" pitchFamily="34" charset="-122"/>
              </a:rPr>
              <a:t>空格要求</a:t>
            </a:r>
          </a:p>
        </p:txBody>
      </p:sp>
      <p:sp>
        <p:nvSpPr>
          <p:cNvPr id="26" name="文本框 9"/>
          <p:cNvSpPr txBox="1"/>
          <p:nvPr>
            <p:custDataLst>
              <p:tags r:id="rId15"/>
            </p:custDataLst>
          </p:nvPr>
        </p:nvSpPr>
        <p:spPr>
          <a:xfrm>
            <a:off x="838622" y="3301271"/>
            <a:ext cx="2376264" cy="48346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noAutofit/>
          </a:bodyPr>
          <a:lstStyle>
            <a:defPPr>
              <a:defRPr lang="zh-CN"/>
            </a:defPPr>
            <a:lvl1pPr defTabSz="1218565">
              <a:spcBef>
                <a:spcPct val="0"/>
              </a:spcBef>
              <a:defRPr cap="all">
                <a:solidFill>
                  <a:schemeClr val="tx1">
                    <a:lumMod val="65000"/>
                    <a:lumOff val="35000"/>
                  </a:schemeClr>
                </a:solidFill>
                <a:latin typeface="微软雅黑" panose="020B0503020204020204" pitchFamily="34" charset="-122"/>
                <a:ea typeface="微软雅黑" panose="020B0503020204020204" pitchFamily="34" charset="-122"/>
                <a:cs typeface="+mj-cs"/>
              </a:defRPr>
            </a:lvl1pPr>
            <a:lvl2pPr marL="0" lvl="1" defTabSz="1218565">
              <a:defRPr sz="2055">
                <a:solidFill>
                  <a:schemeClr val="tx1">
                    <a:lumMod val="65000"/>
                    <a:lumOff val="35000"/>
                  </a:schemeClr>
                </a:solidFill>
                <a:latin typeface="微软雅黑" panose="020B0503020204020204" pitchFamily="34" charset="-122"/>
                <a:ea typeface="微软雅黑" panose="020B0503020204020204" pitchFamily="34" charset="-122"/>
              </a:defRPr>
            </a:lvl2pPr>
            <a:lvl3pPr marL="1219200" defTabSz="1218565">
              <a:defRPr sz="2400"/>
            </a:lvl3pPr>
            <a:lvl4pPr marL="1828800" defTabSz="1218565">
              <a:defRPr sz="2400"/>
            </a:lvl4pPr>
            <a:lvl5pPr marL="2438400" defTabSz="1218565">
              <a:defRPr sz="2400"/>
            </a:lvl5pPr>
            <a:lvl6pPr marL="3048000" defTabSz="1218565">
              <a:defRPr sz="2400"/>
            </a:lvl6pPr>
            <a:lvl7pPr marL="3657600" defTabSz="1218565">
              <a:defRPr sz="2400"/>
            </a:lvl7pPr>
            <a:lvl8pPr marL="4267200" defTabSz="1218565">
              <a:defRPr sz="2400"/>
            </a:lvl8pPr>
            <a:lvl9pPr marL="4876800" defTabSz="1218565">
              <a:defRPr sz="2400"/>
            </a:lvl9pPr>
          </a:lstStyle>
          <a:p>
            <a:pPr lvl="1"/>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良好的编程约定</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37863" y="572758"/>
            <a:ext cx="3007988" cy="662532"/>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a:solidFill>
                  <a:srgbClr val="1369B2"/>
                </a:solidFill>
                <a:latin typeface="微软雅黑" panose="020B0503020204020204" pitchFamily="34" charset="-122"/>
                <a:ea typeface="微软雅黑" panose="020B0503020204020204" pitchFamily="34" charset="-122"/>
                <a:cs typeface="+mn-ea"/>
                <a:sym typeface="+mn-lt"/>
              </a:rPr>
              <a:t>目录</a:t>
            </a:r>
            <a:r>
              <a:rPr lang="en-US" altLang="zh-CN" b="1" dirty="0">
                <a:solidFill>
                  <a:srgbClr val="1369B2"/>
                </a:solidFill>
                <a:latin typeface="微软雅黑" panose="020B0503020204020204" pitchFamily="34" charset="-122"/>
                <a:ea typeface="微软雅黑" panose="020B0503020204020204" pitchFamily="34" charset="-122"/>
                <a:cs typeface="+mn-ea"/>
                <a:sym typeface="+mn-lt"/>
              </a:rPr>
              <a:t>/</a:t>
            </a:r>
            <a:r>
              <a:rPr lang="en-US" altLang="zh-CN" sz="2400" dirty="0">
                <a:solidFill>
                  <a:srgbClr val="1369B2"/>
                </a:solidFill>
                <a:latin typeface="微软雅黑" panose="020B0503020204020204" pitchFamily="34" charset="-122"/>
                <a:ea typeface="微软雅黑" panose="020B0503020204020204" pitchFamily="34" charset="-122"/>
                <a:cs typeface="+mn-ea"/>
                <a:sym typeface="+mn-lt"/>
              </a:rPr>
              <a:t>Contents</a:t>
            </a:r>
            <a:endParaRPr lang="en-GB" sz="2400" dirty="0">
              <a:solidFill>
                <a:srgbClr val="1369B2"/>
              </a:solidFill>
              <a:latin typeface="微软雅黑" panose="020B0503020204020204" pitchFamily="34" charset="-122"/>
              <a:ea typeface="微软雅黑" panose="020B0503020204020204" pitchFamily="34" charset="-122"/>
              <a:cs typeface="+mn-ea"/>
              <a:sym typeface="+mn-lt"/>
            </a:endParaRPr>
          </a:p>
        </p:txBody>
      </p:sp>
      <p:grpSp>
        <p:nvGrpSpPr>
          <p:cNvPr id="45" name="组合 44"/>
          <p:cNvGrpSpPr/>
          <p:nvPr/>
        </p:nvGrpSpPr>
        <p:grpSpPr>
          <a:xfrm>
            <a:off x="3119265" y="1903180"/>
            <a:ext cx="1192190" cy="613062"/>
            <a:chOff x="2215144" y="982844"/>
            <a:chExt cx="1244730" cy="842780"/>
          </a:xfrm>
        </p:grpSpPr>
        <p:sp>
          <p:nvSpPr>
            <p:cNvPr id="46" name="平行四边形 45"/>
            <p:cNvSpPr/>
            <p:nvPr/>
          </p:nvSpPr>
          <p:spPr>
            <a:xfrm>
              <a:off x="2215144" y="982844"/>
              <a:ext cx="1120898" cy="842780"/>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47" name="文本框 9"/>
            <p:cNvSpPr txBox="1"/>
            <p:nvPr/>
          </p:nvSpPr>
          <p:spPr>
            <a:xfrm>
              <a:off x="2393075" y="1005670"/>
              <a:ext cx="1066799" cy="803893"/>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mn-ea"/>
                  <a:sym typeface="+mn-lt"/>
                </a:rPr>
                <a:t>01</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48" name="组合 47"/>
          <p:cNvGrpSpPr/>
          <p:nvPr/>
        </p:nvGrpSpPr>
        <p:grpSpPr>
          <a:xfrm>
            <a:off x="3119265" y="2823578"/>
            <a:ext cx="1192190" cy="618406"/>
            <a:chOff x="2215144" y="2026500"/>
            <a:chExt cx="1244730" cy="850129"/>
          </a:xfrm>
        </p:grpSpPr>
        <p:sp>
          <p:nvSpPr>
            <p:cNvPr id="49" name="平行四边形 48"/>
            <p:cNvSpPr/>
            <p:nvPr/>
          </p:nvSpPr>
          <p:spPr>
            <a:xfrm>
              <a:off x="2215144" y="2033848"/>
              <a:ext cx="1120898" cy="842781"/>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50" name="文本框 10"/>
            <p:cNvSpPr txBox="1"/>
            <p:nvPr/>
          </p:nvSpPr>
          <p:spPr>
            <a:xfrm>
              <a:off x="2393075" y="2026500"/>
              <a:ext cx="1066799" cy="803896"/>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mn-ea"/>
                  <a:sym typeface="+mn-lt"/>
                </a:rPr>
                <a:t>02</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51" name="组合 50"/>
          <p:cNvGrpSpPr/>
          <p:nvPr/>
        </p:nvGrpSpPr>
        <p:grpSpPr>
          <a:xfrm>
            <a:off x="3119265" y="3754156"/>
            <a:ext cx="1192190" cy="614525"/>
            <a:chOff x="2215144" y="3084852"/>
            <a:chExt cx="1244730" cy="844793"/>
          </a:xfrm>
        </p:grpSpPr>
        <p:sp>
          <p:nvSpPr>
            <p:cNvPr id="52" name="平行四边形 51"/>
            <p:cNvSpPr/>
            <p:nvPr/>
          </p:nvSpPr>
          <p:spPr>
            <a:xfrm>
              <a:off x="2215144" y="3084852"/>
              <a:ext cx="1120898" cy="842781"/>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53" name="文本框 11"/>
            <p:cNvSpPr txBox="1"/>
            <p:nvPr/>
          </p:nvSpPr>
          <p:spPr>
            <a:xfrm>
              <a:off x="2393075" y="3125750"/>
              <a:ext cx="1066799" cy="803895"/>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mn-ea"/>
                  <a:sym typeface="+mn-lt"/>
                </a:rPr>
                <a:t>03</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60" name="组合 59"/>
          <p:cNvGrpSpPr/>
          <p:nvPr/>
        </p:nvGrpSpPr>
        <p:grpSpPr>
          <a:xfrm>
            <a:off x="4024817" y="1881001"/>
            <a:ext cx="5142331" cy="613062"/>
            <a:chOff x="4315150" y="953426"/>
            <a:chExt cx="3857250" cy="540057"/>
          </a:xfrm>
        </p:grpSpPr>
        <p:sp>
          <p:nvSpPr>
            <p:cNvPr id="61" name="矩形 60"/>
            <p:cNvSpPr/>
            <p:nvPr/>
          </p:nvSpPr>
          <p:spPr>
            <a:xfrm>
              <a:off x="4841196" y="1036090"/>
              <a:ext cx="2827147" cy="331154"/>
            </a:xfrm>
            <a:prstGeom prst="rect">
              <a:avLst/>
            </a:prstGeom>
            <a:ln w="15875">
              <a:noFill/>
            </a:ln>
          </p:spPr>
          <p:txBody>
            <a:bodyPr wrap="square" lIns="68580" tIns="34290" rIns="68580" bIns="34290">
              <a:spAutoFit/>
            </a:bodyPr>
            <a:lstStyle/>
            <a:p>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Python概述</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endParaRP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3" name="组合 62"/>
          <p:cNvGrpSpPr/>
          <p:nvPr/>
        </p:nvGrpSpPr>
        <p:grpSpPr>
          <a:xfrm>
            <a:off x="4024817" y="2806752"/>
            <a:ext cx="5142331" cy="613062"/>
            <a:chOff x="4315150" y="1647579"/>
            <a:chExt cx="3857250" cy="540057"/>
          </a:xfrm>
        </p:grpSpPr>
        <p:sp>
          <p:nvSpPr>
            <p:cNvPr id="64" name="矩形 63"/>
            <p:cNvSpPr/>
            <p:nvPr/>
          </p:nvSpPr>
          <p:spPr>
            <a:xfrm>
              <a:off x="4841196" y="1730243"/>
              <a:ext cx="2827147" cy="331154"/>
            </a:xfrm>
            <a:prstGeom prst="rect">
              <a:avLst/>
            </a:prstGeom>
            <a:ln w="15875">
              <a:noFill/>
            </a:ln>
          </p:spPr>
          <p:txBody>
            <a:bodyPr wrap="square" lIns="68580" tIns="34290" rIns="68580" bIns="34290">
              <a:spAutoFit/>
            </a:bodyPr>
            <a:lstStyle/>
            <a:p>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搭建</a:t>
              </a:r>
              <a:r>
                <a:rPr lang="en-US" altLang="zh-CN" sz="20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Python</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开发环境</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endParaRPr>
            </a:p>
          </p:txBody>
        </p:sp>
        <p:sp>
          <p:nvSpPr>
            <p:cNvPr id="65" name="平行四边形 64"/>
            <p:cNvSpPr/>
            <p:nvPr/>
          </p:nvSpPr>
          <p:spPr>
            <a:xfrm>
              <a:off x="4315150" y="1647579"/>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6" name="组合 65"/>
          <p:cNvGrpSpPr/>
          <p:nvPr/>
        </p:nvGrpSpPr>
        <p:grpSpPr>
          <a:xfrm>
            <a:off x="4024817" y="3732503"/>
            <a:ext cx="5142331" cy="613062"/>
            <a:chOff x="4315150" y="2341731"/>
            <a:chExt cx="3857250" cy="540057"/>
          </a:xfrm>
        </p:grpSpPr>
        <p:sp>
          <p:nvSpPr>
            <p:cNvPr id="67" name="矩形 66"/>
            <p:cNvSpPr/>
            <p:nvPr/>
          </p:nvSpPr>
          <p:spPr>
            <a:xfrm>
              <a:off x="4841197" y="2424395"/>
              <a:ext cx="2827146" cy="331154"/>
            </a:xfrm>
            <a:prstGeom prst="rect">
              <a:avLst/>
            </a:prstGeom>
            <a:ln w="15875">
              <a:noFill/>
            </a:ln>
          </p:spPr>
          <p:txBody>
            <a:bodyPr wrap="square" lIns="68580" tIns="34290" rIns="68580" bIns="34290">
              <a:spAutoFit/>
            </a:bodyPr>
            <a:lstStyle/>
            <a:p>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快速开发</a:t>
              </a:r>
              <a:r>
                <a:rPr lang="en-GB" altLang="zh-CN" sz="20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Python</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程序</a:t>
              </a:r>
              <a:endParaRPr lang="en-GB"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68" name="平行四边形 67"/>
            <p:cNvSpPr/>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39" name="组合 38"/>
          <p:cNvGrpSpPr/>
          <p:nvPr/>
        </p:nvGrpSpPr>
        <p:grpSpPr>
          <a:xfrm>
            <a:off x="3083705" y="4732691"/>
            <a:ext cx="1192190" cy="613315"/>
            <a:chOff x="2215144" y="3084852"/>
            <a:chExt cx="1244730" cy="843130"/>
          </a:xfrm>
        </p:grpSpPr>
        <p:sp>
          <p:nvSpPr>
            <p:cNvPr id="40" name="平行四边形 39"/>
            <p:cNvSpPr/>
            <p:nvPr>
              <p:custDataLst>
                <p:tags r:id="rId7"/>
              </p:custDataLst>
            </p:nvPr>
          </p:nvSpPr>
          <p:spPr>
            <a:xfrm>
              <a:off x="2215144" y="3084852"/>
              <a:ext cx="1120898" cy="842781"/>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41" name="文本框 11"/>
            <p:cNvSpPr txBox="1"/>
            <p:nvPr>
              <p:custDataLst>
                <p:tags r:id="rId8"/>
              </p:custDataLst>
            </p:nvPr>
          </p:nvSpPr>
          <p:spPr>
            <a:xfrm>
              <a:off x="2393075" y="3125750"/>
              <a:ext cx="1066799" cy="802232"/>
            </a:xfrm>
            <a:prstGeom prst="rect">
              <a:avLst/>
            </a:prstGeom>
            <a:noFill/>
          </p:spPr>
          <p:txBody>
            <a:bodyPr wrap="square" rtlCol="0">
              <a:spAutoFit/>
            </a:bodyPr>
            <a:lstStyle/>
            <a:p>
              <a:r>
                <a:rPr lang="en-US" altLang="zh-CN" sz="3200" dirty="0" smtClean="0">
                  <a:solidFill>
                    <a:schemeClr val="bg1"/>
                  </a:solidFill>
                  <a:latin typeface="微软雅黑" panose="020B0503020204020204" pitchFamily="34" charset="-122"/>
                  <a:ea typeface="微软雅黑" panose="020B0503020204020204" pitchFamily="34" charset="-122"/>
                  <a:cs typeface="+mn-ea"/>
                  <a:sym typeface="+mn-lt"/>
                </a:rPr>
                <a:t>04</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42" name="组合 41"/>
          <p:cNvGrpSpPr/>
          <p:nvPr/>
        </p:nvGrpSpPr>
        <p:grpSpPr>
          <a:xfrm>
            <a:off x="3989257" y="4711038"/>
            <a:ext cx="5142331" cy="613062"/>
            <a:chOff x="4315150" y="2341731"/>
            <a:chExt cx="3857250" cy="540057"/>
          </a:xfrm>
        </p:grpSpPr>
        <p:sp>
          <p:nvSpPr>
            <p:cNvPr id="43" name="矩形 42"/>
            <p:cNvSpPr/>
            <p:nvPr>
              <p:custDataLst>
                <p:tags r:id="rId5"/>
              </p:custDataLst>
            </p:nvPr>
          </p:nvSpPr>
          <p:spPr>
            <a:xfrm>
              <a:off x="4841197" y="2424395"/>
              <a:ext cx="2827146" cy="331154"/>
            </a:xfrm>
            <a:prstGeom prst="rect">
              <a:avLst/>
            </a:prstGeom>
            <a:ln w="15875">
              <a:noFill/>
            </a:ln>
          </p:spPr>
          <p:txBody>
            <a:bodyPr wrap="square" lIns="68580" tIns="34290" rIns="68580" bIns="34290">
              <a:spAutoFit/>
            </a:bodyPr>
            <a:lstStyle/>
            <a:p>
              <a:r>
                <a:rPr lang="en-GB"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实例1：打印购物小票</a:t>
              </a:r>
            </a:p>
          </p:txBody>
        </p:sp>
        <p:sp>
          <p:nvSpPr>
            <p:cNvPr id="44" name="平行四边形 43"/>
            <p:cNvSpPr/>
            <p:nvPr>
              <p:custDataLst>
                <p:tags r:id="rId6"/>
              </p:custDataLst>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54" name="组合 53"/>
          <p:cNvGrpSpPr/>
          <p:nvPr/>
        </p:nvGrpSpPr>
        <p:grpSpPr>
          <a:xfrm>
            <a:off x="3100850" y="5762661"/>
            <a:ext cx="1192190" cy="613315"/>
            <a:chOff x="2215144" y="3084852"/>
            <a:chExt cx="1244730" cy="843130"/>
          </a:xfrm>
        </p:grpSpPr>
        <p:sp>
          <p:nvSpPr>
            <p:cNvPr id="55" name="平行四边形 54"/>
            <p:cNvSpPr/>
            <p:nvPr>
              <p:custDataLst>
                <p:tags r:id="rId3"/>
              </p:custDataLst>
            </p:nvPr>
          </p:nvSpPr>
          <p:spPr>
            <a:xfrm>
              <a:off x="2215144" y="3084852"/>
              <a:ext cx="1120898" cy="842781"/>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56" name="文本框 11"/>
            <p:cNvSpPr txBox="1"/>
            <p:nvPr>
              <p:custDataLst>
                <p:tags r:id="rId4"/>
              </p:custDataLst>
            </p:nvPr>
          </p:nvSpPr>
          <p:spPr>
            <a:xfrm>
              <a:off x="2393075" y="3125750"/>
              <a:ext cx="1066799" cy="802232"/>
            </a:xfrm>
            <a:prstGeom prst="rect">
              <a:avLst/>
            </a:prstGeom>
            <a:noFill/>
          </p:spPr>
          <p:txBody>
            <a:bodyPr wrap="square" rtlCol="0">
              <a:spAutoFit/>
            </a:bodyPr>
            <a:lstStyle/>
            <a:p>
              <a:r>
                <a:rPr lang="en-US" altLang="zh-CN" sz="3200" dirty="0" smtClean="0">
                  <a:solidFill>
                    <a:schemeClr val="bg1"/>
                  </a:solidFill>
                  <a:latin typeface="微软雅黑" panose="020B0503020204020204" pitchFamily="34" charset="-122"/>
                  <a:ea typeface="微软雅黑" panose="020B0503020204020204" pitchFamily="34" charset="-122"/>
                  <a:cs typeface="+mn-ea"/>
                  <a:sym typeface="+mn-lt"/>
                </a:rPr>
                <a:t>05</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57" name="组合 56"/>
          <p:cNvGrpSpPr/>
          <p:nvPr/>
        </p:nvGrpSpPr>
        <p:grpSpPr>
          <a:xfrm>
            <a:off x="4006402" y="5741008"/>
            <a:ext cx="5142331" cy="613062"/>
            <a:chOff x="4315150" y="2341731"/>
            <a:chExt cx="3857250" cy="540057"/>
          </a:xfrm>
        </p:grpSpPr>
        <p:sp>
          <p:nvSpPr>
            <p:cNvPr id="58" name="矩形 57"/>
            <p:cNvSpPr/>
            <p:nvPr>
              <p:custDataLst>
                <p:tags r:id="rId1"/>
              </p:custDataLst>
            </p:nvPr>
          </p:nvSpPr>
          <p:spPr>
            <a:xfrm>
              <a:off x="4841197" y="2424395"/>
              <a:ext cx="2827146" cy="331154"/>
            </a:xfrm>
            <a:prstGeom prst="rect">
              <a:avLst/>
            </a:prstGeom>
            <a:ln w="15875">
              <a:noFill/>
            </a:ln>
          </p:spPr>
          <p:txBody>
            <a:bodyPr wrap="square" lIns="68580" tIns="34290" rIns="68580" bIns="34290">
              <a:spAutoFit/>
            </a:bodyPr>
            <a:lstStyle/>
            <a:p>
              <a:r>
                <a:rPr lang="en-GB"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实例2：打印功能菜单</a:t>
              </a:r>
            </a:p>
          </p:txBody>
        </p:sp>
        <p:sp>
          <p:nvSpPr>
            <p:cNvPr id="59" name="平行四边形 58"/>
            <p:cNvSpPr/>
            <p:nvPr>
              <p:custDataLst>
                <p:tags r:id="rId2"/>
              </p:custDataLst>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sz="2400" b="1" dirty="0">
                <a:solidFill>
                  <a:srgbClr val="595959"/>
                </a:solidFill>
                <a:latin typeface="微软雅黑" panose="020B0503020204020204" pitchFamily="34" charset="-122"/>
                <a:ea typeface="微软雅黑" panose="020B0503020204020204" pitchFamily="34" charset="-122"/>
                <a:cs typeface="+mn-ea"/>
                <a:sym typeface="+mn-lt"/>
              </a:rPr>
              <a:t>1.</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3.2  </a:t>
            </a:r>
            <a:r>
              <a:rPr lang="zh-CN" sz="2400" b="1" dirty="0">
                <a:solidFill>
                  <a:srgbClr val="595959"/>
                </a:solidFill>
                <a:latin typeface="微软雅黑" panose="020B0503020204020204" pitchFamily="34" charset="-122"/>
                <a:ea typeface="微软雅黑" panose="020B0503020204020204" pitchFamily="34" charset="-122"/>
                <a:cs typeface="+mn-ea"/>
                <a:sym typeface="+mn-lt"/>
              </a:rPr>
              <a:t>良好的编程约定</a:t>
            </a:r>
          </a:p>
        </p:txBody>
      </p:sp>
      <p:cxnSp>
        <p:nvCxnSpPr>
          <p:cNvPr id="3" name="直接连接符 41"/>
          <p:cNvCxnSpPr/>
          <p:nvPr>
            <p:custDataLst>
              <p:tags r:id="rId2"/>
            </p:custDataLst>
          </p:nvPr>
        </p:nvCxnSpPr>
        <p:spPr>
          <a:xfrm flipH="1">
            <a:off x="3286894" y="1818599"/>
            <a:ext cx="1775581" cy="0"/>
          </a:xfrm>
          <a:prstGeom prst="line">
            <a:avLst/>
          </a:prstGeom>
          <a:noFill/>
          <a:ln w="9525">
            <a:solidFill>
              <a:schemeClr val="bg1">
                <a:lumMod val="7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5" name="直接连接符 43"/>
          <p:cNvCxnSpPr/>
          <p:nvPr>
            <p:custDataLst>
              <p:tags r:id="rId3"/>
            </p:custDataLst>
          </p:nvPr>
        </p:nvCxnSpPr>
        <p:spPr>
          <a:xfrm flipH="1">
            <a:off x="3286894" y="5272453"/>
            <a:ext cx="1775581" cy="0"/>
          </a:xfrm>
          <a:prstGeom prst="line">
            <a:avLst/>
          </a:prstGeom>
          <a:noFill/>
          <a:ln w="9525">
            <a:solidFill>
              <a:schemeClr val="bg1">
                <a:lumMod val="7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6" name="直接连接符 44"/>
          <p:cNvCxnSpPr/>
          <p:nvPr>
            <p:custDataLst>
              <p:tags r:id="rId4"/>
            </p:custDataLst>
          </p:nvPr>
        </p:nvCxnSpPr>
        <p:spPr>
          <a:xfrm>
            <a:off x="3286894" y="1818598"/>
            <a:ext cx="0" cy="3434193"/>
          </a:xfrm>
          <a:prstGeom prst="line">
            <a:avLst/>
          </a:prstGeom>
          <a:noFill/>
          <a:ln w="9525">
            <a:solidFill>
              <a:schemeClr val="bg1">
                <a:lumMod val="7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7" name="椭圆 6"/>
          <p:cNvSpPr/>
          <p:nvPr>
            <p:custDataLst>
              <p:tags r:id="rId5"/>
            </p:custDataLst>
          </p:nvPr>
        </p:nvSpPr>
        <p:spPr>
          <a:xfrm>
            <a:off x="4480427" y="1286916"/>
            <a:ext cx="1107747" cy="110774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latin typeface="微软雅黑" panose="020B0503020204020204" pitchFamily="34" charset="-122"/>
              <a:ea typeface="微软雅黑" panose="020B0503020204020204" pitchFamily="34" charset="-122"/>
            </a:endParaRPr>
          </a:p>
        </p:txBody>
      </p:sp>
      <p:sp>
        <p:nvSpPr>
          <p:cNvPr id="9" name="椭圆 8"/>
          <p:cNvSpPr/>
          <p:nvPr>
            <p:custDataLst>
              <p:tags r:id="rId6"/>
            </p:custDataLst>
          </p:nvPr>
        </p:nvSpPr>
        <p:spPr>
          <a:xfrm>
            <a:off x="4480427" y="4698919"/>
            <a:ext cx="1107747" cy="110774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latin typeface="微软雅黑" panose="020B0503020204020204" pitchFamily="34" charset="-122"/>
              <a:ea typeface="微软雅黑" panose="020B0503020204020204" pitchFamily="34" charset="-122"/>
            </a:endParaRPr>
          </a:p>
        </p:txBody>
      </p:sp>
      <p:sp>
        <p:nvSpPr>
          <p:cNvPr id="12" name="椭圆 11"/>
          <p:cNvSpPr/>
          <p:nvPr>
            <p:custDataLst>
              <p:tags r:id="rId7"/>
            </p:custDataLst>
          </p:nvPr>
        </p:nvSpPr>
        <p:spPr>
          <a:xfrm>
            <a:off x="4572401" y="1378890"/>
            <a:ext cx="923799" cy="92379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3" name="椭圆 12"/>
          <p:cNvSpPr/>
          <p:nvPr>
            <p:custDataLst>
              <p:tags r:id="rId8"/>
            </p:custDataLst>
          </p:nvPr>
        </p:nvSpPr>
        <p:spPr>
          <a:xfrm>
            <a:off x="4563039" y="4810554"/>
            <a:ext cx="923799" cy="92379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4" name="Freeform 175"/>
          <p:cNvSpPr>
            <a:spLocks noEditPoints="1"/>
          </p:cNvSpPr>
          <p:nvPr>
            <p:custDataLst>
              <p:tags r:id="rId9"/>
            </p:custDataLst>
          </p:nvPr>
        </p:nvSpPr>
        <p:spPr bwMode="auto">
          <a:xfrm>
            <a:off x="4787709" y="4937409"/>
            <a:ext cx="575733" cy="630767"/>
          </a:xfrm>
          <a:custGeom>
            <a:avLst/>
            <a:gdLst>
              <a:gd name="T0" fmla="*/ 165 w 272"/>
              <a:gd name="T1" fmla="*/ 0 h 298"/>
              <a:gd name="T2" fmla="*/ 246 w 272"/>
              <a:gd name="T3" fmla="*/ 47 h 298"/>
              <a:gd name="T4" fmla="*/ 153 w 272"/>
              <a:gd name="T5" fmla="*/ 201 h 298"/>
              <a:gd name="T6" fmla="*/ 108 w 272"/>
              <a:gd name="T7" fmla="*/ 229 h 298"/>
              <a:gd name="T8" fmla="*/ 66 w 272"/>
              <a:gd name="T9" fmla="*/ 232 h 298"/>
              <a:gd name="T10" fmla="*/ 71 w 272"/>
              <a:gd name="T11" fmla="*/ 153 h 298"/>
              <a:gd name="T12" fmla="*/ 165 w 272"/>
              <a:gd name="T13" fmla="*/ 0 h 298"/>
              <a:gd name="T14" fmla="*/ 165 w 272"/>
              <a:gd name="T15" fmla="*/ 0 h 298"/>
              <a:gd name="T16" fmla="*/ 243 w 272"/>
              <a:gd name="T17" fmla="*/ 293 h 298"/>
              <a:gd name="T18" fmla="*/ 248 w 272"/>
              <a:gd name="T19" fmla="*/ 262 h 298"/>
              <a:gd name="T20" fmla="*/ 158 w 272"/>
              <a:gd name="T21" fmla="*/ 260 h 298"/>
              <a:gd name="T22" fmla="*/ 272 w 272"/>
              <a:gd name="T23" fmla="*/ 253 h 298"/>
              <a:gd name="T24" fmla="*/ 272 w 272"/>
              <a:gd name="T25" fmla="*/ 241 h 298"/>
              <a:gd name="T26" fmla="*/ 239 w 272"/>
              <a:gd name="T27" fmla="*/ 239 h 298"/>
              <a:gd name="T28" fmla="*/ 269 w 272"/>
              <a:gd name="T29" fmla="*/ 234 h 298"/>
              <a:gd name="T30" fmla="*/ 257 w 272"/>
              <a:gd name="T31" fmla="*/ 210 h 298"/>
              <a:gd name="T32" fmla="*/ 175 w 272"/>
              <a:gd name="T33" fmla="*/ 201 h 298"/>
              <a:gd name="T34" fmla="*/ 172 w 272"/>
              <a:gd name="T35" fmla="*/ 224 h 298"/>
              <a:gd name="T36" fmla="*/ 208 w 272"/>
              <a:gd name="T37" fmla="*/ 232 h 298"/>
              <a:gd name="T38" fmla="*/ 0 w 272"/>
              <a:gd name="T39" fmla="*/ 243 h 298"/>
              <a:gd name="T40" fmla="*/ 2 w 272"/>
              <a:gd name="T41" fmla="*/ 265 h 298"/>
              <a:gd name="T42" fmla="*/ 137 w 272"/>
              <a:gd name="T43" fmla="*/ 279 h 298"/>
              <a:gd name="T44" fmla="*/ 85 w 272"/>
              <a:gd name="T45" fmla="*/ 281 h 298"/>
              <a:gd name="T46" fmla="*/ 87 w 272"/>
              <a:gd name="T47" fmla="*/ 298 h 298"/>
              <a:gd name="T48" fmla="*/ 243 w 272"/>
              <a:gd name="T49" fmla="*/ 293 h 298"/>
              <a:gd name="T50" fmla="*/ 243 w 272"/>
              <a:gd name="T51" fmla="*/ 293 h 298"/>
              <a:gd name="T52" fmla="*/ 106 w 272"/>
              <a:gd name="T53" fmla="*/ 213 h 298"/>
              <a:gd name="T54" fmla="*/ 137 w 272"/>
              <a:gd name="T55" fmla="*/ 191 h 298"/>
              <a:gd name="T56" fmla="*/ 87 w 272"/>
              <a:gd name="T57" fmla="*/ 163 h 298"/>
              <a:gd name="T58" fmla="*/ 85 w 272"/>
              <a:gd name="T59" fmla="*/ 198 h 298"/>
              <a:gd name="T60" fmla="*/ 106 w 272"/>
              <a:gd name="T61" fmla="*/ 213 h 298"/>
              <a:gd name="T62" fmla="*/ 106 w 272"/>
              <a:gd name="T63" fmla="*/ 213 h 298"/>
              <a:gd name="T64" fmla="*/ 217 w 272"/>
              <a:gd name="T65" fmla="*/ 47 h 298"/>
              <a:gd name="T66" fmla="*/ 142 w 272"/>
              <a:gd name="T67" fmla="*/ 172 h 298"/>
              <a:gd name="T68" fmla="*/ 151 w 272"/>
              <a:gd name="T69" fmla="*/ 177 h 298"/>
              <a:gd name="T70" fmla="*/ 224 w 272"/>
              <a:gd name="T71" fmla="*/ 52 h 298"/>
              <a:gd name="T72" fmla="*/ 217 w 272"/>
              <a:gd name="T73" fmla="*/ 47 h 298"/>
              <a:gd name="T74" fmla="*/ 217 w 272"/>
              <a:gd name="T75" fmla="*/ 47 h 298"/>
              <a:gd name="T76" fmla="*/ 170 w 272"/>
              <a:gd name="T77" fmla="*/ 19 h 298"/>
              <a:gd name="T78" fmla="*/ 97 w 272"/>
              <a:gd name="T79" fmla="*/ 144 h 298"/>
              <a:gd name="T80" fmla="*/ 111 w 272"/>
              <a:gd name="T81" fmla="*/ 153 h 298"/>
              <a:gd name="T82" fmla="*/ 186 w 272"/>
              <a:gd name="T83" fmla="*/ 28 h 298"/>
              <a:gd name="T84" fmla="*/ 170 w 272"/>
              <a:gd name="T85" fmla="*/ 1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2" h="298">
                <a:moveTo>
                  <a:pt x="165" y="0"/>
                </a:moveTo>
                <a:lnTo>
                  <a:pt x="246" y="47"/>
                </a:lnTo>
                <a:lnTo>
                  <a:pt x="153" y="201"/>
                </a:lnTo>
                <a:lnTo>
                  <a:pt x="108" y="229"/>
                </a:lnTo>
                <a:lnTo>
                  <a:pt x="66" y="232"/>
                </a:lnTo>
                <a:lnTo>
                  <a:pt x="71" y="153"/>
                </a:lnTo>
                <a:lnTo>
                  <a:pt x="165" y="0"/>
                </a:lnTo>
                <a:lnTo>
                  <a:pt x="165" y="0"/>
                </a:lnTo>
                <a:close/>
                <a:moveTo>
                  <a:pt x="243" y="293"/>
                </a:moveTo>
                <a:lnTo>
                  <a:pt x="248" y="262"/>
                </a:lnTo>
                <a:lnTo>
                  <a:pt x="158" y="260"/>
                </a:lnTo>
                <a:lnTo>
                  <a:pt x="272" y="253"/>
                </a:lnTo>
                <a:lnTo>
                  <a:pt x="272" y="241"/>
                </a:lnTo>
                <a:lnTo>
                  <a:pt x="239" y="239"/>
                </a:lnTo>
                <a:lnTo>
                  <a:pt x="269" y="234"/>
                </a:lnTo>
                <a:lnTo>
                  <a:pt x="257" y="210"/>
                </a:lnTo>
                <a:lnTo>
                  <a:pt x="175" y="201"/>
                </a:lnTo>
                <a:lnTo>
                  <a:pt x="172" y="224"/>
                </a:lnTo>
                <a:lnTo>
                  <a:pt x="208" y="232"/>
                </a:lnTo>
                <a:lnTo>
                  <a:pt x="0" y="243"/>
                </a:lnTo>
                <a:lnTo>
                  <a:pt x="2" y="265"/>
                </a:lnTo>
                <a:lnTo>
                  <a:pt x="137" y="279"/>
                </a:lnTo>
                <a:lnTo>
                  <a:pt x="85" y="281"/>
                </a:lnTo>
                <a:lnTo>
                  <a:pt x="87" y="298"/>
                </a:lnTo>
                <a:lnTo>
                  <a:pt x="243" y="293"/>
                </a:lnTo>
                <a:lnTo>
                  <a:pt x="243" y="293"/>
                </a:lnTo>
                <a:close/>
                <a:moveTo>
                  <a:pt x="106" y="213"/>
                </a:moveTo>
                <a:lnTo>
                  <a:pt x="137" y="191"/>
                </a:lnTo>
                <a:lnTo>
                  <a:pt x="87" y="163"/>
                </a:lnTo>
                <a:lnTo>
                  <a:pt x="85" y="198"/>
                </a:lnTo>
                <a:lnTo>
                  <a:pt x="106" y="213"/>
                </a:lnTo>
                <a:lnTo>
                  <a:pt x="106" y="213"/>
                </a:lnTo>
                <a:close/>
                <a:moveTo>
                  <a:pt x="217" y="47"/>
                </a:moveTo>
                <a:lnTo>
                  <a:pt x="142" y="172"/>
                </a:lnTo>
                <a:lnTo>
                  <a:pt x="151" y="177"/>
                </a:lnTo>
                <a:lnTo>
                  <a:pt x="224" y="52"/>
                </a:lnTo>
                <a:lnTo>
                  <a:pt x="217" y="47"/>
                </a:lnTo>
                <a:lnTo>
                  <a:pt x="217" y="47"/>
                </a:lnTo>
                <a:close/>
                <a:moveTo>
                  <a:pt x="170" y="19"/>
                </a:moveTo>
                <a:lnTo>
                  <a:pt x="97" y="144"/>
                </a:lnTo>
                <a:lnTo>
                  <a:pt x="111" y="153"/>
                </a:lnTo>
                <a:lnTo>
                  <a:pt x="186" y="28"/>
                </a:lnTo>
                <a:lnTo>
                  <a:pt x="170" y="19"/>
                </a:ln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rgbClr val="E93F30"/>
              </a:solidFill>
              <a:latin typeface="微软雅黑" panose="020B0503020204020204" pitchFamily="34" charset="-122"/>
              <a:ea typeface="微软雅黑" panose="020B0503020204020204" pitchFamily="34" charset="-122"/>
            </a:endParaRPr>
          </a:p>
        </p:txBody>
      </p:sp>
      <p:sp>
        <p:nvSpPr>
          <p:cNvPr id="15" name="Freeform 168"/>
          <p:cNvSpPr>
            <a:spLocks noEditPoints="1"/>
          </p:cNvSpPr>
          <p:nvPr>
            <p:custDataLst>
              <p:tags r:id="rId10"/>
            </p:custDataLst>
          </p:nvPr>
        </p:nvSpPr>
        <p:spPr bwMode="auto">
          <a:xfrm>
            <a:off x="4758075" y="1510623"/>
            <a:ext cx="552451" cy="615951"/>
          </a:xfrm>
          <a:custGeom>
            <a:avLst/>
            <a:gdLst>
              <a:gd name="T0" fmla="*/ 55 w 110"/>
              <a:gd name="T1" fmla="*/ 41 h 123"/>
              <a:gd name="T2" fmla="*/ 75 w 110"/>
              <a:gd name="T3" fmla="*/ 31 h 123"/>
              <a:gd name="T4" fmla="*/ 99 w 110"/>
              <a:gd name="T5" fmla="*/ 86 h 123"/>
              <a:gd name="T6" fmla="*/ 97 w 110"/>
              <a:gd name="T7" fmla="*/ 88 h 123"/>
              <a:gd name="T8" fmla="*/ 101 w 110"/>
              <a:gd name="T9" fmla="*/ 96 h 123"/>
              <a:gd name="T10" fmla="*/ 94 w 110"/>
              <a:gd name="T11" fmla="*/ 99 h 123"/>
              <a:gd name="T12" fmla="*/ 90 w 110"/>
              <a:gd name="T13" fmla="*/ 91 h 123"/>
              <a:gd name="T14" fmla="*/ 87 w 110"/>
              <a:gd name="T15" fmla="*/ 93 h 123"/>
              <a:gd name="T16" fmla="*/ 55 w 110"/>
              <a:gd name="T17" fmla="*/ 41 h 123"/>
              <a:gd name="T18" fmla="*/ 0 w 110"/>
              <a:gd name="T19" fmla="*/ 108 h 123"/>
              <a:gd name="T20" fmla="*/ 3 w 110"/>
              <a:gd name="T21" fmla="*/ 115 h 123"/>
              <a:gd name="T22" fmla="*/ 31 w 110"/>
              <a:gd name="T23" fmla="*/ 105 h 123"/>
              <a:gd name="T24" fmla="*/ 30 w 110"/>
              <a:gd name="T25" fmla="*/ 121 h 123"/>
              <a:gd name="T26" fmla="*/ 110 w 110"/>
              <a:gd name="T27" fmla="*/ 105 h 123"/>
              <a:gd name="T28" fmla="*/ 108 w 110"/>
              <a:gd name="T29" fmla="*/ 98 h 123"/>
              <a:gd name="T30" fmla="*/ 36 w 110"/>
              <a:gd name="T31" fmla="*/ 113 h 123"/>
              <a:gd name="T32" fmla="*/ 55 w 110"/>
              <a:gd name="T33" fmla="*/ 96 h 123"/>
              <a:gd name="T34" fmla="*/ 52 w 110"/>
              <a:gd name="T35" fmla="*/ 89 h 123"/>
              <a:gd name="T36" fmla="*/ 0 w 110"/>
              <a:gd name="T37" fmla="*/ 108 h 123"/>
              <a:gd name="T38" fmla="*/ 60 w 110"/>
              <a:gd name="T39" fmla="*/ 9 h 123"/>
              <a:gd name="T40" fmla="*/ 53 w 110"/>
              <a:gd name="T41" fmla="*/ 36 h 123"/>
              <a:gd name="T42" fmla="*/ 72 w 110"/>
              <a:gd name="T43" fmla="*/ 26 h 123"/>
              <a:gd name="T44" fmla="*/ 66 w 110"/>
              <a:gd name="T45" fmla="*/ 15 h 123"/>
              <a:gd name="T46" fmla="*/ 71 w 110"/>
              <a:gd name="T47" fmla="*/ 12 h 123"/>
              <a:gd name="T48" fmla="*/ 86 w 110"/>
              <a:gd name="T49" fmla="*/ 51 h 123"/>
              <a:gd name="T50" fmla="*/ 93 w 110"/>
              <a:gd name="T51" fmla="*/ 48 h 123"/>
              <a:gd name="T52" fmla="*/ 77 w 110"/>
              <a:gd name="T53" fmla="*/ 5 h 123"/>
              <a:gd name="T54" fmla="*/ 75 w 110"/>
              <a:gd name="T55" fmla="*/ 2 h 123"/>
              <a:gd name="T56" fmla="*/ 72 w 110"/>
              <a:gd name="T57" fmla="*/ 3 h 123"/>
              <a:gd name="T58" fmla="*/ 60 w 110"/>
              <a:gd name="T59" fmla="*/ 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0" h="123">
                <a:moveTo>
                  <a:pt x="55" y="41"/>
                </a:moveTo>
                <a:cubicBezTo>
                  <a:pt x="75" y="31"/>
                  <a:pt x="75" y="31"/>
                  <a:pt x="75" y="31"/>
                </a:cubicBezTo>
                <a:cubicBezTo>
                  <a:pt x="99" y="86"/>
                  <a:pt x="99" y="86"/>
                  <a:pt x="99" y="86"/>
                </a:cubicBezTo>
                <a:cubicBezTo>
                  <a:pt x="97" y="88"/>
                  <a:pt x="97" y="88"/>
                  <a:pt x="97" y="88"/>
                </a:cubicBezTo>
                <a:cubicBezTo>
                  <a:pt x="101" y="96"/>
                  <a:pt x="101" y="96"/>
                  <a:pt x="101" y="96"/>
                </a:cubicBezTo>
                <a:cubicBezTo>
                  <a:pt x="94" y="99"/>
                  <a:pt x="94" y="99"/>
                  <a:pt x="94" y="99"/>
                </a:cubicBezTo>
                <a:cubicBezTo>
                  <a:pt x="90" y="91"/>
                  <a:pt x="90" y="91"/>
                  <a:pt x="90" y="91"/>
                </a:cubicBezTo>
                <a:cubicBezTo>
                  <a:pt x="87" y="93"/>
                  <a:pt x="87" y="93"/>
                  <a:pt x="87" y="93"/>
                </a:cubicBezTo>
                <a:cubicBezTo>
                  <a:pt x="55" y="41"/>
                  <a:pt x="55" y="41"/>
                  <a:pt x="55" y="41"/>
                </a:cubicBezTo>
                <a:close/>
                <a:moveTo>
                  <a:pt x="0" y="108"/>
                </a:moveTo>
                <a:cubicBezTo>
                  <a:pt x="3" y="115"/>
                  <a:pt x="3" y="115"/>
                  <a:pt x="3" y="115"/>
                </a:cubicBezTo>
                <a:cubicBezTo>
                  <a:pt x="31" y="105"/>
                  <a:pt x="31" y="105"/>
                  <a:pt x="31" y="105"/>
                </a:cubicBezTo>
                <a:cubicBezTo>
                  <a:pt x="23" y="112"/>
                  <a:pt x="19" y="119"/>
                  <a:pt x="30" y="121"/>
                </a:cubicBezTo>
                <a:cubicBezTo>
                  <a:pt x="44" y="123"/>
                  <a:pt x="110" y="105"/>
                  <a:pt x="110" y="105"/>
                </a:cubicBezTo>
                <a:cubicBezTo>
                  <a:pt x="108" y="98"/>
                  <a:pt x="108" y="98"/>
                  <a:pt x="108" y="98"/>
                </a:cubicBezTo>
                <a:cubicBezTo>
                  <a:pt x="108" y="98"/>
                  <a:pt x="49" y="115"/>
                  <a:pt x="36" y="113"/>
                </a:cubicBezTo>
                <a:cubicBezTo>
                  <a:pt x="33" y="112"/>
                  <a:pt x="55" y="96"/>
                  <a:pt x="55" y="96"/>
                </a:cubicBezTo>
                <a:cubicBezTo>
                  <a:pt x="52" y="89"/>
                  <a:pt x="52" y="89"/>
                  <a:pt x="52" y="89"/>
                </a:cubicBezTo>
                <a:cubicBezTo>
                  <a:pt x="0" y="108"/>
                  <a:pt x="0" y="108"/>
                  <a:pt x="0" y="108"/>
                </a:cubicBezTo>
                <a:close/>
                <a:moveTo>
                  <a:pt x="60" y="9"/>
                </a:moveTo>
                <a:cubicBezTo>
                  <a:pt x="48" y="0"/>
                  <a:pt x="40" y="12"/>
                  <a:pt x="53" y="36"/>
                </a:cubicBezTo>
                <a:cubicBezTo>
                  <a:pt x="72" y="26"/>
                  <a:pt x="72" y="26"/>
                  <a:pt x="72" y="26"/>
                </a:cubicBezTo>
                <a:cubicBezTo>
                  <a:pt x="70" y="21"/>
                  <a:pt x="68" y="18"/>
                  <a:pt x="66" y="15"/>
                </a:cubicBezTo>
                <a:cubicBezTo>
                  <a:pt x="71" y="12"/>
                  <a:pt x="71" y="12"/>
                  <a:pt x="71" y="12"/>
                </a:cubicBezTo>
                <a:cubicBezTo>
                  <a:pt x="86" y="51"/>
                  <a:pt x="86" y="51"/>
                  <a:pt x="86" y="51"/>
                </a:cubicBezTo>
                <a:cubicBezTo>
                  <a:pt x="93" y="48"/>
                  <a:pt x="93" y="48"/>
                  <a:pt x="93" y="48"/>
                </a:cubicBezTo>
                <a:cubicBezTo>
                  <a:pt x="77" y="5"/>
                  <a:pt x="77" y="5"/>
                  <a:pt x="77" y="5"/>
                </a:cubicBezTo>
                <a:cubicBezTo>
                  <a:pt x="75" y="2"/>
                  <a:pt x="75" y="2"/>
                  <a:pt x="75" y="2"/>
                </a:cubicBezTo>
                <a:cubicBezTo>
                  <a:pt x="72" y="3"/>
                  <a:pt x="72" y="3"/>
                  <a:pt x="72" y="3"/>
                </a:cubicBezTo>
                <a:lnTo>
                  <a:pt x="60" y="9"/>
                </a:ln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rgbClr val="E93F30"/>
              </a:solidFill>
              <a:latin typeface="微软雅黑" panose="020B0503020204020204" pitchFamily="34" charset="-122"/>
              <a:ea typeface="微软雅黑" panose="020B0503020204020204" pitchFamily="34" charset="-122"/>
            </a:endParaRPr>
          </a:p>
        </p:txBody>
      </p:sp>
      <p:sp>
        <p:nvSpPr>
          <p:cNvPr id="17" name="TextBox 33"/>
          <p:cNvSpPr txBox="1"/>
          <p:nvPr>
            <p:custDataLst>
              <p:tags r:id="rId11"/>
            </p:custDataLst>
          </p:nvPr>
        </p:nvSpPr>
        <p:spPr>
          <a:xfrm>
            <a:off x="5888218" y="1801642"/>
            <a:ext cx="5530380" cy="2064385"/>
          </a:xfrm>
          <a:prstGeom prst="rect">
            <a:avLst/>
          </a:prstGeom>
          <a:noFill/>
        </p:spPr>
        <p:txBody>
          <a:bodyPr wrap="square" lIns="0" tIns="0" rIns="0" bIns="0" rtlCol="0">
            <a:spAutoFit/>
          </a:bodyPr>
          <a:lstStyle>
            <a:defPPr>
              <a:defRPr lang="zh-CN"/>
            </a:defPPr>
            <a:lvl1pPr algn="just" defTabSz="1218565">
              <a:lnSpc>
                <a:spcPts val="1600"/>
              </a:lnSpc>
              <a:defRPr sz="1255">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600" defTabSz="1218565">
              <a:defRPr sz="2400"/>
            </a:lvl2pPr>
            <a:lvl3pPr marL="1219200" defTabSz="1218565">
              <a:defRPr sz="2400"/>
            </a:lvl3pPr>
            <a:lvl4pPr marL="1828800" defTabSz="1218565">
              <a:defRPr sz="2400"/>
            </a:lvl4pPr>
            <a:lvl5pPr marL="2438400" defTabSz="1218565">
              <a:defRPr sz="2400"/>
            </a:lvl5pPr>
            <a:lvl6pPr marL="3048000" defTabSz="1218565">
              <a:defRPr sz="2400"/>
            </a:lvl6pPr>
            <a:lvl7pPr marL="3657600" defTabSz="1218565">
              <a:defRPr sz="2400"/>
            </a:lvl7pPr>
            <a:lvl8pPr marL="4267200" defTabSz="1218565">
              <a:defRPr sz="2400"/>
            </a:lvl8pPr>
            <a:lvl9pPr marL="4876800" defTabSz="1218565">
              <a:defRPr sz="2400"/>
            </a:lvl9pPr>
          </a:lstStyle>
          <a:p>
            <a:pPr marL="285750" indent="-285750">
              <a:lnSpc>
                <a:spcPct val="120000"/>
              </a:lnSpc>
              <a:buFont typeface="Wingdings" panose="05000000000000000000" charset="0"/>
              <a:buChar char="Ø"/>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1.块注释。块注释用于对代码段进行解释和概述，每行以一个#号和一个空格开头。</a:t>
            </a:r>
          </a:p>
          <a:p>
            <a:pPr marL="285750" indent="-285750">
              <a:lnSpc>
                <a:spcPct val="120000"/>
              </a:lnSpc>
              <a:buFont typeface="Wingdings" panose="05000000000000000000" charset="0"/>
              <a:buChar char="Ø"/>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2.行内注释。行内注释是与代码同处于一行的注释，用于对这行代码进行解释、补充或提醒关键细节。</a:t>
            </a:r>
          </a:p>
          <a:p>
            <a:pPr marL="285750" indent="-285750">
              <a:lnSpc>
                <a:spcPct val="120000"/>
              </a:lnSpc>
              <a:buFont typeface="Wingdings" panose="05000000000000000000" charset="0"/>
              <a:buChar char="Ø"/>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3.文档字符串。文档字符串指的是为所有公共模块、函数、类以及方法编写的文档说明，一般由三对单引号或三对双引号包裹。</a:t>
            </a:r>
          </a:p>
        </p:txBody>
      </p:sp>
      <p:sp>
        <p:nvSpPr>
          <p:cNvPr id="19" name="文本框 9"/>
          <p:cNvSpPr txBox="1"/>
          <p:nvPr>
            <p:custDataLst>
              <p:tags r:id="rId12"/>
            </p:custDataLst>
          </p:nvPr>
        </p:nvSpPr>
        <p:spPr>
          <a:xfrm>
            <a:off x="5899668" y="1378890"/>
            <a:ext cx="1981477" cy="3282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8565">
              <a:spcBef>
                <a:spcPct val="0"/>
              </a:spcBef>
              <a:defRPr cap="all">
                <a:solidFill>
                  <a:schemeClr val="tx1">
                    <a:lumMod val="65000"/>
                    <a:lumOff val="35000"/>
                  </a:schemeClr>
                </a:solidFill>
                <a:latin typeface="微软雅黑" panose="020B0503020204020204" pitchFamily="34" charset="-122"/>
                <a:ea typeface="微软雅黑" panose="020B0503020204020204" pitchFamily="34" charset="-122"/>
                <a:cs typeface="+mj-cs"/>
              </a:defRPr>
            </a:lvl1pPr>
            <a:lvl2pPr marL="0" lvl="1" defTabSz="1218565">
              <a:defRPr sz="2055">
                <a:solidFill>
                  <a:schemeClr val="tx1">
                    <a:lumMod val="65000"/>
                    <a:lumOff val="35000"/>
                  </a:schemeClr>
                </a:solidFill>
                <a:latin typeface="微软雅黑" panose="020B0503020204020204" pitchFamily="34" charset="-122"/>
                <a:ea typeface="微软雅黑" panose="020B0503020204020204" pitchFamily="34" charset="-122"/>
              </a:defRPr>
            </a:lvl2pPr>
            <a:lvl3pPr marL="1219200" defTabSz="1218565">
              <a:defRPr sz="2400"/>
            </a:lvl3pPr>
            <a:lvl4pPr marL="1828800" defTabSz="1218565">
              <a:defRPr sz="2400"/>
            </a:lvl4pPr>
            <a:lvl5pPr marL="2438400" defTabSz="1218565">
              <a:defRPr sz="2400"/>
            </a:lvl5pPr>
            <a:lvl6pPr marL="3048000" defTabSz="1218565">
              <a:defRPr sz="2400"/>
            </a:lvl6pPr>
            <a:lvl7pPr marL="3657600" defTabSz="1218565">
              <a:defRPr sz="2400"/>
            </a:lvl7pPr>
            <a:lvl8pPr marL="4267200" defTabSz="1218565">
              <a:defRPr sz="2400"/>
            </a:lvl8pPr>
            <a:lvl9pPr marL="4876800" defTabSz="1218565">
              <a:defRPr sz="2400"/>
            </a:lvl9pPr>
          </a:lstStyle>
          <a:p>
            <a:pPr lvl="1"/>
            <a:r>
              <a:rPr lang="zh-CN" altLang="en-US" sz="2000" b="1" smtClean="0">
                <a:solidFill>
                  <a:srgbClr val="595959"/>
                </a:solidFill>
                <a:latin typeface="微软雅黑" panose="020B0503020204020204" pitchFamily="34" charset="-122"/>
                <a:ea typeface="微软雅黑" panose="020B0503020204020204" pitchFamily="34" charset="-122"/>
              </a:rPr>
              <a:t>代码注释</a:t>
            </a:r>
          </a:p>
        </p:txBody>
      </p:sp>
      <p:sp>
        <p:nvSpPr>
          <p:cNvPr id="24" name="TextBox 33"/>
          <p:cNvSpPr txBox="1"/>
          <p:nvPr>
            <p:custDataLst>
              <p:tags r:id="rId13"/>
            </p:custDataLst>
          </p:nvPr>
        </p:nvSpPr>
        <p:spPr>
          <a:xfrm>
            <a:off x="5911116" y="4974793"/>
            <a:ext cx="5507481" cy="1474470"/>
          </a:xfrm>
          <a:prstGeom prst="rect">
            <a:avLst/>
          </a:prstGeom>
          <a:noFill/>
        </p:spPr>
        <p:txBody>
          <a:bodyPr wrap="square" lIns="0" tIns="0" rIns="0" bIns="0" rtlCol="0">
            <a:spAutoFit/>
          </a:bodyPr>
          <a:lstStyle>
            <a:defPPr>
              <a:defRPr lang="zh-CN"/>
            </a:defPPr>
            <a:lvl1pPr algn="just" defTabSz="1218565">
              <a:lnSpc>
                <a:spcPts val="1600"/>
              </a:lnSpc>
              <a:defRPr sz="1255">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600" defTabSz="1218565">
              <a:defRPr sz="2400"/>
            </a:lvl2pPr>
            <a:lvl3pPr marL="1219200" defTabSz="1218565">
              <a:defRPr sz="2400"/>
            </a:lvl3pPr>
            <a:lvl4pPr marL="1828800" defTabSz="1218565">
              <a:defRPr sz="2400"/>
            </a:lvl4pPr>
            <a:lvl5pPr marL="2438400" defTabSz="1218565">
              <a:defRPr sz="2400"/>
            </a:lvl5pPr>
            <a:lvl6pPr marL="3048000" defTabSz="1218565">
              <a:defRPr sz="2400"/>
            </a:lvl6pPr>
            <a:lvl7pPr marL="3657600" defTabSz="1218565">
              <a:defRPr sz="2400"/>
            </a:lvl7pPr>
            <a:lvl8pPr marL="4267200" defTabSz="1218565">
              <a:defRPr sz="2400"/>
            </a:lvl8pPr>
            <a:lvl9pPr marL="4876800" defTabSz="1218565">
              <a:defRPr sz="2400"/>
            </a:lvl9pPr>
          </a:lstStyle>
          <a:p>
            <a:pPr marL="285750" lvl="0" indent="-285750">
              <a:lnSpc>
                <a:spcPct val="120000"/>
              </a:lnSpc>
              <a:buFont typeface="Wingdings" panose="05000000000000000000" charset="0"/>
              <a:buChar char="Ø"/>
            </a:pPr>
            <a:r>
              <a:rPr sz="1600" dirty="0">
                <a:latin typeface="微软雅黑" panose="020B0503020204020204" pitchFamily="34" charset="-122"/>
                <a:ea typeface="微软雅黑" panose="020B0503020204020204" pitchFamily="34" charset="-122"/>
                <a:sym typeface="+mn-ea"/>
              </a:rPr>
              <a:t>1.模块名、包名应简短，一般全为小写字母，多个单词用下画线分隔。</a:t>
            </a:r>
          </a:p>
          <a:p>
            <a:pPr marL="285750" lvl="0" indent="-285750">
              <a:lnSpc>
                <a:spcPct val="120000"/>
              </a:lnSpc>
              <a:buFont typeface="Wingdings" panose="05000000000000000000" charset="0"/>
              <a:buChar char="Ø"/>
            </a:pPr>
            <a:r>
              <a:rPr sz="1600" dirty="0">
                <a:latin typeface="微软雅黑" panose="020B0503020204020204" pitchFamily="34" charset="-122"/>
                <a:ea typeface="微软雅黑" panose="020B0503020204020204" pitchFamily="34" charset="-122"/>
                <a:sym typeface="+mn-ea"/>
              </a:rPr>
              <a:t>2.函数名一般全为小写字母，多个单词用下画线分隔。</a:t>
            </a:r>
          </a:p>
          <a:p>
            <a:pPr marL="285750" lvl="0" indent="-285750">
              <a:lnSpc>
                <a:spcPct val="120000"/>
              </a:lnSpc>
              <a:buFont typeface="Wingdings" panose="05000000000000000000" charset="0"/>
              <a:buChar char="Ø"/>
            </a:pPr>
            <a:r>
              <a:rPr sz="1600" dirty="0">
                <a:latin typeface="微软雅黑" panose="020B0503020204020204" pitchFamily="34" charset="-122"/>
                <a:ea typeface="微软雅黑" panose="020B0503020204020204" pitchFamily="34" charset="-122"/>
                <a:sym typeface="+mn-ea"/>
              </a:rPr>
              <a:t>3.类名一般使用大写字母开头的单个或多个单词。</a:t>
            </a:r>
          </a:p>
          <a:p>
            <a:pPr marL="285750" lvl="0" indent="-285750">
              <a:lnSpc>
                <a:spcPct val="120000"/>
              </a:lnSpc>
              <a:buFont typeface="Wingdings" panose="05000000000000000000" charset="0"/>
              <a:buChar char="Ø"/>
            </a:pPr>
            <a:r>
              <a:rPr sz="1600" dirty="0">
                <a:latin typeface="微软雅黑" panose="020B0503020204020204" pitchFamily="34" charset="-122"/>
                <a:ea typeface="微软雅黑" panose="020B0503020204020204" pitchFamily="34" charset="-122"/>
                <a:sym typeface="+mn-ea"/>
              </a:rPr>
              <a:t>4.常量名一般全为大写字母，多个单词用下画线分隔。</a:t>
            </a:r>
          </a:p>
        </p:txBody>
      </p:sp>
      <p:sp>
        <p:nvSpPr>
          <p:cNvPr id="25" name="文本框 9"/>
          <p:cNvSpPr txBox="1"/>
          <p:nvPr>
            <p:custDataLst>
              <p:tags r:id="rId14"/>
            </p:custDataLst>
          </p:nvPr>
        </p:nvSpPr>
        <p:spPr>
          <a:xfrm>
            <a:off x="5922566" y="4552041"/>
            <a:ext cx="3191776" cy="3282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8565">
              <a:spcBef>
                <a:spcPct val="0"/>
              </a:spcBef>
              <a:defRPr cap="all">
                <a:solidFill>
                  <a:schemeClr val="tx1">
                    <a:lumMod val="65000"/>
                    <a:lumOff val="35000"/>
                  </a:schemeClr>
                </a:solidFill>
                <a:latin typeface="微软雅黑" panose="020B0503020204020204" pitchFamily="34" charset="-122"/>
                <a:ea typeface="微软雅黑" panose="020B0503020204020204" pitchFamily="34" charset="-122"/>
                <a:cs typeface="+mj-cs"/>
              </a:defRPr>
            </a:lvl1pPr>
            <a:lvl2pPr marL="0" lvl="1" defTabSz="1218565">
              <a:defRPr sz="2055">
                <a:solidFill>
                  <a:schemeClr val="tx1">
                    <a:lumMod val="65000"/>
                    <a:lumOff val="35000"/>
                  </a:schemeClr>
                </a:solidFill>
                <a:latin typeface="微软雅黑" panose="020B0503020204020204" pitchFamily="34" charset="-122"/>
                <a:ea typeface="微软雅黑" panose="020B0503020204020204" pitchFamily="34" charset="-122"/>
              </a:defRPr>
            </a:lvl2pPr>
            <a:lvl3pPr marL="1219200" defTabSz="1218565">
              <a:defRPr sz="2400"/>
            </a:lvl3pPr>
            <a:lvl4pPr marL="1828800" defTabSz="1218565">
              <a:defRPr sz="2400"/>
            </a:lvl4pPr>
            <a:lvl5pPr marL="2438400" defTabSz="1218565">
              <a:defRPr sz="2400"/>
            </a:lvl5pPr>
            <a:lvl6pPr marL="3048000" defTabSz="1218565">
              <a:defRPr sz="2400"/>
            </a:lvl6pPr>
            <a:lvl7pPr marL="3657600" defTabSz="1218565">
              <a:defRPr sz="2400"/>
            </a:lvl7pPr>
            <a:lvl8pPr marL="4267200" defTabSz="1218565">
              <a:defRPr sz="2400"/>
            </a:lvl8pPr>
            <a:lvl9pPr marL="4876800" defTabSz="1218565">
              <a:defRPr sz="2400"/>
            </a:lvl9pPr>
          </a:lstStyle>
          <a:p>
            <a:pPr lvl="1"/>
            <a:r>
              <a:rPr lang="zh-CN" altLang="en-US" sz="2000" b="1" dirty="0" smtClean="0">
                <a:solidFill>
                  <a:srgbClr val="595959"/>
                </a:solidFill>
                <a:latin typeface="微软雅黑" panose="020B0503020204020204" pitchFamily="34" charset="-122"/>
                <a:ea typeface="微软雅黑" panose="020B0503020204020204" pitchFamily="34" charset="-122"/>
              </a:rPr>
              <a:t>命名规范</a:t>
            </a:r>
          </a:p>
        </p:txBody>
      </p:sp>
      <p:sp>
        <p:nvSpPr>
          <p:cNvPr id="2" name="文本框 9"/>
          <p:cNvSpPr txBox="1"/>
          <p:nvPr>
            <p:custDataLst>
              <p:tags r:id="rId15"/>
            </p:custDataLst>
          </p:nvPr>
        </p:nvSpPr>
        <p:spPr>
          <a:xfrm>
            <a:off x="838622" y="3301271"/>
            <a:ext cx="2376264" cy="48346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noAutofit/>
          </a:bodyPr>
          <a:lstStyle>
            <a:defPPr>
              <a:defRPr lang="zh-CN"/>
            </a:defPPr>
            <a:lvl1pPr defTabSz="1218565">
              <a:spcBef>
                <a:spcPct val="0"/>
              </a:spcBef>
              <a:defRPr cap="all">
                <a:solidFill>
                  <a:schemeClr val="tx1">
                    <a:lumMod val="65000"/>
                    <a:lumOff val="35000"/>
                  </a:schemeClr>
                </a:solidFill>
                <a:latin typeface="微软雅黑" panose="020B0503020204020204" pitchFamily="34" charset="-122"/>
                <a:ea typeface="微软雅黑" panose="020B0503020204020204" pitchFamily="34" charset="-122"/>
                <a:cs typeface="+mj-cs"/>
              </a:defRPr>
            </a:lvl1pPr>
            <a:lvl2pPr marL="0" lvl="1" defTabSz="1218565">
              <a:defRPr sz="2055">
                <a:solidFill>
                  <a:schemeClr val="tx1">
                    <a:lumMod val="65000"/>
                    <a:lumOff val="35000"/>
                  </a:schemeClr>
                </a:solidFill>
                <a:latin typeface="微软雅黑" panose="020B0503020204020204" pitchFamily="34" charset="-122"/>
                <a:ea typeface="微软雅黑" panose="020B0503020204020204" pitchFamily="34" charset="-122"/>
              </a:defRPr>
            </a:lvl2pPr>
            <a:lvl3pPr marL="1219200" defTabSz="1218565">
              <a:defRPr sz="2400"/>
            </a:lvl3pPr>
            <a:lvl4pPr marL="1828800" defTabSz="1218565">
              <a:defRPr sz="2400"/>
            </a:lvl4pPr>
            <a:lvl5pPr marL="2438400" defTabSz="1218565">
              <a:defRPr sz="2400"/>
            </a:lvl5pPr>
            <a:lvl6pPr marL="3048000" defTabSz="1218565">
              <a:defRPr sz="2400"/>
            </a:lvl6pPr>
            <a:lvl7pPr marL="3657600" defTabSz="1218565">
              <a:defRPr sz="2400"/>
            </a:lvl7pPr>
            <a:lvl8pPr marL="4267200" defTabSz="1218565">
              <a:defRPr sz="2400"/>
            </a:lvl8pPr>
            <a:lvl9pPr marL="4876800" defTabSz="1218565">
              <a:defRPr sz="2400"/>
            </a:lvl9pPr>
          </a:lstStyle>
          <a:p>
            <a:pPr lvl="1"/>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良好的编程约定</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735552" y="3537982"/>
            <a:ext cx="5180379" cy="104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sz="2000" dirty="0">
                <a:latin typeface="微软雅黑" panose="020B0503020204020204" pitchFamily="34" charset="-122"/>
                <a:ea typeface="微软雅黑" panose="020B0503020204020204" pitchFamily="34" charset="-122"/>
              </a:rPr>
              <a:t>掌握</a:t>
            </a:r>
            <a:r>
              <a:rPr sz="2000" dirty="0">
                <a:solidFill>
                  <a:srgbClr val="0070C0"/>
                </a:solidFill>
                <a:latin typeface="微软雅黑" panose="020B0503020204020204" pitchFamily="34" charset="-122"/>
                <a:ea typeface="微软雅黑" panose="020B0503020204020204" pitchFamily="34" charset="-122"/>
              </a:rPr>
              <a:t>变量的定义方式</a:t>
            </a:r>
            <a:r>
              <a:rPr sz="2000" dirty="0">
                <a:latin typeface="微软雅黑" panose="020B0503020204020204" pitchFamily="34" charset="-122"/>
                <a:ea typeface="微软雅黑" panose="020B0503020204020204" pitchFamily="34" charset="-122"/>
              </a:rPr>
              <a:t>，能够在程序中定义合法的变量</a:t>
            </a:r>
          </a:p>
        </p:txBody>
      </p:sp>
      <p:grpSp>
        <p:nvGrpSpPr>
          <p:cNvPr id="11" name="组合 10"/>
          <p:cNvGrpSpPr/>
          <p:nvPr/>
        </p:nvGrpSpPr>
        <p:grpSpPr>
          <a:xfrm>
            <a:off x="5299308" y="3753753"/>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sz="2400" b="1" dirty="0">
                <a:solidFill>
                  <a:srgbClr val="595959"/>
                </a:solidFill>
                <a:latin typeface="微软雅黑" panose="020B0503020204020204" pitchFamily="34" charset="-122"/>
                <a:ea typeface="微软雅黑" panose="020B0503020204020204" pitchFamily="34" charset="-122"/>
                <a:cs typeface="+mn-ea"/>
                <a:sym typeface="+mn-lt"/>
              </a:rPr>
              <a:t>1.3</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.3  </a:t>
            </a:r>
            <a:r>
              <a:rPr sz="2400" b="1" dirty="0">
                <a:solidFill>
                  <a:srgbClr val="595959"/>
                </a:solidFill>
                <a:latin typeface="微软雅黑" panose="020B0503020204020204" pitchFamily="34" charset="-122"/>
                <a:ea typeface="微软雅黑" panose="020B0503020204020204" pitchFamily="34" charset="-122"/>
                <a:cs typeface="+mn-ea"/>
                <a:sym typeface="+mn-lt"/>
              </a:rPr>
              <a:t>数据的表示——变量</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sz="2400" b="1" dirty="0">
                <a:solidFill>
                  <a:srgbClr val="595959"/>
                </a:solidFill>
                <a:latin typeface="微软雅黑" panose="020B0503020204020204" pitchFamily="34" charset="-122"/>
                <a:ea typeface="微软雅黑" panose="020B0503020204020204" pitchFamily="34" charset="-122"/>
                <a:cs typeface="+mn-ea"/>
                <a:sym typeface="+mn-lt"/>
              </a:rPr>
              <a:t>1.3</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.3  </a:t>
            </a:r>
            <a:r>
              <a:rPr sz="2400" b="1" dirty="0">
                <a:solidFill>
                  <a:srgbClr val="595959"/>
                </a:solidFill>
                <a:latin typeface="微软雅黑" panose="020B0503020204020204" pitchFamily="34" charset="-122"/>
                <a:ea typeface="微软雅黑" panose="020B0503020204020204" pitchFamily="34" charset="-122"/>
                <a:cs typeface="+mn-ea"/>
                <a:sym typeface="+mn-lt"/>
              </a:rPr>
              <a:t>数据的表示——变量</a:t>
            </a:r>
          </a:p>
        </p:txBody>
      </p:sp>
      <p:pic>
        <p:nvPicPr>
          <p:cNvPr id="11" name="图片 10"/>
          <p:cNvPicPr>
            <a:picLocks noChangeAspect="1"/>
          </p:cNvPicPr>
          <p:nvPr>
            <p:custDataLst>
              <p:tags r:id="rId1"/>
            </p:custDataLst>
          </p:nvPr>
        </p:nvPicPr>
        <p:blipFill>
          <a:blip r:embed="rId3"/>
          <a:stretch>
            <a:fillRect/>
          </a:stretch>
        </p:blipFill>
        <p:spPr>
          <a:xfrm>
            <a:off x="766614" y="1701472"/>
            <a:ext cx="3715858" cy="4006159"/>
          </a:xfrm>
          <a:prstGeom prst="rect">
            <a:avLst/>
          </a:prstGeom>
        </p:spPr>
      </p:pic>
      <p:sp>
        <p:nvSpPr>
          <p:cNvPr id="3" name="文本框 2"/>
          <p:cNvSpPr txBox="1"/>
          <p:nvPr/>
        </p:nvSpPr>
        <p:spPr>
          <a:xfrm>
            <a:off x="5302885" y="2273935"/>
            <a:ext cx="5725795" cy="2861310"/>
          </a:xfrm>
          <a:prstGeom prst="rect">
            <a:avLst/>
          </a:prstGeom>
          <a:noFill/>
        </p:spPr>
        <p:txBody>
          <a:bodyPr wrap="square" rtlCol="0" anchor="t">
            <a:spAutoFit/>
          </a:bodyPr>
          <a:lstStyle/>
          <a:p>
            <a:pPr algn="just">
              <a:lnSpc>
                <a:spcPct val="150000"/>
              </a:lnSpc>
              <a:buClrTx/>
              <a:buSzTx/>
              <a:buFontTx/>
            </a:pPr>
            <a:r>
              <a:rPr lang="zh-CN" altLang="en-US" sz="2000" dirty="0">
                <a:solidFill>
                  <a:srgbClr val="595959"/>
                </a:solidFill>
                <a:latin typeface="微软雅黑" panose="020B0503020204020204" pitchFamily="34" charset="-122"/>
                <a:ea typeface="微软雅黑" panose="020B0503020204020204" pitchFamily="34" charset="-122"/>
              </a:rPr>
              <a:t>Python程序运行的过程中随时可能产生一些临时数据，应用程序会将这些数据保存在内存单元中，并使用不同的标识符来标识各个内存单元。这些具有不同标识、存储临时数据的内存单元称为</a:t>
            </a:r>
            <a:r>
              <a:rPr lang="zh-CN" altLang="en-US" sz="2000" dirty="0">
                <a:solidFill>
                  <a:srgbClr val="0070C0"/>
                </a:solidFill>
                <a:latin typeface="微软雅黑" panose="020B0503020204020204" pitchFamily="34" charset="-122"/>
                <a:ea typeface="微软雅黑" panose="020B0503020204020204" pitchFamily="34" charset="-122"/>
              </a:rPr>
              <a:t>变量</a:t>
            </a:r>
            <a:r>
              <a:rPr lang="zh-CN" altLang="en-US" sz="2000" dirty="0">
                <a:solidFill>
                  <a:srgbClr val="595959"/>
                </a:solidFill>
                <a:latin typeface="微软雅黑" panose="020B0503020204020204" pitchFamily="34" charset="-122"/>
                <a:ea typeface="微软雅黑" panose="020B0503020204020204" pitchFamily="34" charset="-122"/>
              </a:rPr>
              <a:t>，标识内存单元的符号则为</a:t>
            </a:r>
            <a:r>
              <a:rPr lang="zh-CN" altLang="en-US" sz="2000" dirty="0">
                <a:solidFill>
                  <a:srgbClr val="0070C0"/>
                </a:solidFill>
                <a:latin typeface="微软雅黑" panose="020B0503020204020204" pitchFamily="34" charset="-122"/>
                <a:ea typeface="微软雅黑" panose="020B0503020204020204" pitchFamily="34" charset="-122"/>
              </a:rPr>
              <a:t>变量名</a:t>
            </a:r>
            <a:r>
              <a:rPr lang="zh-CN" altLang="en-US" sz="2000" dirty="0">
                <a:solidFill>
                  <a:srgbClr val="595959"/>
                </a:solidFill>
                <a:latin typeface="微软雅黑" panose="020B0503020204020204" pitchFamily="34" charset="-122"/>
                <a:ea typeface="微软雅黑" panose="020B0503020204020204" pitchFamily="34" charset="-122"/>
              </a:rPr>
              <a:t>，内存单元中存储的数据就是变量的值。</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sz="2400" b="1" dirty="0">
                <a:solidFill>
                  <a:srgbClr val="595959"/>
                </a:solidFill>
                <a:latin typeface="微软雅黑" panose="020B0503020204020204" pitchFamily="34" charset="-122"/>
                <a:ea typeface="微软雅黑" panose="020B0503020204020204" pitchFamily="34" charset="-122"/>
                <a:cs typeface="+mn-ea"/>
                <a:sym typeface="+mn-lt"/>
              </a:rPr>
              <a:t>1.3</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.3  </a:t>
            </a:r>
            <a:r>
              <a:rPr sz="2400" b="1" dirty="0">
                <a:solidFill>
                  <a:srgbClr val="595959"/>
                </a:solidFill>
                <a:latin typeface="微软雅黑" panose="020B0503020204020204" pitchFamily="34" charset="-122"/>
                <a:ea typeface="微软雅黑" panose="020B0503020204020204" pitchFamily="34" charset="-122"/>
                <a:cs typeface="+mn-ea"/>
                <a:sym typeface="+mn-lt"/>
              </a:rPr>
              <a:t>数据的表示——变量</a:t>
            </a:r>
          </a:p>
        </p:txBody>
      </p:sp>
      <p:pic>
        <p:nvPicPr>
          <p:cNvPr id="11" name="图片 10"/>
          <p:cNvPicPr>
            <a:picLocks noChangeAspect="1"/>
          </p:cNvPicPr>
          <p:nvPr>
            <p:custDataLst>
              <p:tags r:id="rId1"/>
            </p:custDataLst>
          </p:nvPr>
        </p:nvPicPr>
        <p:blipFill>
          <a:blip r:embed="rId4"/>
          <a:stretch>
            <a:fillRect/>
          </a:stretch>
        </p:blipFill>
        <p:spPr>
          <a:xfrm>
            <a:off x="766614" y="1701472"/>
            <a:ext cx="3715858" cy="4006159"/>
          </a:xfrm>
          <a:prstGeom prst="rect">
            <a:avLst/>
          </a:prstGeom>
        </p:spPr>
      </p:pic>
      <p:sp>
        <p:nvSpPr>
          <p:cNvPr id="3" name="文本框 2"/>
          <p:cNvSpPr txBox="1"/>
          <p:nvPr/>
        </p:nvSpPr>
        <p:spPr>
          <a:xfrm>
            <a:off x="5302885" y="2273935"/>
            <a:ext cx="5725795" cy="1014730"/>
          </a:xfrm>
          <a:prstGeom prst="rect">
            <a:avLst/>
          </a:prstGeom>
          <a:noFill/>
        </p:spPr>
        <p:txBody>
          <a:bodyPr wrap="square" rtlCol="0" anchor="t">
            <a:spAutoFit/>
          </a:bodyPr>
          <a:lstStyle/>
          <a:p>
            <a:pPr algn="just">
              <a:lnSpc>
                <a:spcPct val="150000"/>
              </a:lnSpc>
              <a:buClrTx/>
              <a:buSzTx/>
              <a:buFontTx/>
            </a:pPr>
            <a:r>
              <a:rPr lang="zh-CN" altLang="en-US" sz="2000" dirty="0">
                <a:solidFill>
                  <a:srgbClr val="595959"/>
                </a:solidFill>
                <a:latin typeface="微软雅黑" panose="020B0503020204020204" pitchFamily="34" charset="-122"/>
                <a:ea typeface="微软雅黑" panose="020B0503020204020204" pitchFamily="34" charset="-122"/>
              </a:rPr>
              <a:t>Python中定义变量的方式非常简单，只需要指定数据和变量名即可。</a:t>
            </a:r>
          </a:p>
        </p:txBody>
      </p:sp>
      <p:sp>
        <p:nvSpPr>
          <p:cNvPr id="2" name="矩形 1"/>
          <p:cNvSpPr/>
          <p:nvPr>
            <p:custDataLst>
              <p:tags r:id="rId2"/>
            </p:custDataLst>
          </p:nvPr>
        </p:nvSpPr>
        <p:spPr bwMode="auto">
          <a:xfrm>
            <a:off x="6123940" y="4221480"/>
            <a:ext cx="4083685" cy="8356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变量名 = 数据</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sz="2400" b="1" dirty="0">
                <a:solidFill>
                  <a:srgbClr val="595959"/>
                </a:solidFill>
                <a:latin typeface="微软雅黑" panose="020B0503020204020204" pitchFamily="34" charset="-122"/>
                <a:ea typeface="微软雅黑" panose="020B0503020204020204" pitchFamily="34" charset="-122"/>
                <a:cs typeface="+mn-ea"/>
                <a:sym typeface="+mn-lt"/>
              </a:rPr>
              <a:t>1.3</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.3  </a:t>
            </a:r>
            <a:r>
              <a:rPr sz="2400" b="1" dirty="0">
                <a:solidFill>
                  <a:srgbClr val="595959"/>
                </a:solidFill>
                <a:latin typeface="微软雅黑" panose="020B0503020204020204" pitchFamily="34" charset="-122"/>
                <a:ea typeface="微软雅黑" panose="020B0503020204020204" pitchFamily="34" charset="-122"/>
                <a:cs typeface="+mn-ea"/>
                <a:sym typeface="+mn-lt"/>
              </a:rPr>
              <a:t>数据的表示——变量</a:t>
            </a:r>
          </a:p>
        </p:txBody>
      </p:sp>
      <p:pic>
        <p:nvPicPr>
          <p:cNvPr id="11" name="图片 10"/>
          <p:cNvPicPr>
            <a:picLocks noChangeAspect="1"/>
          </p:cNvPicPr>
          <p:nvPr>
            <p:custDataLst>
              <p:tags r:id="rId1"/>
            </p:custDataLst>
          </p:nvPr>
        </p:nvPicPr>
        <p:blipFill>
          <a:blip r:embed="rId4"/>
          <a:stretch>
            <a:fillRect/>
          </a:stretch>
        </p:blipFill>
        <p:spPr>
          <a:xfrm>
            <a:off x="766614" y="1701472"/>
            <a:ext cx="3715858" cy="4006159"/>
          </a:xfrm>
          <a:prstGeom prst="rect">
            <a:avLst/>
          </a:prstGeom>
        </p:spPr>
      </p:pic>
      <p:sp>
        <p:nvSpPr>
          <p:cNvPr id="3" name="文本框 2"/>
          <p:cNvSpPr txBox="1"/>
          <p:nvPr/>
        </p:nvSpPr>
        <p:spPr>
          <a:xfrm>
            <a:off x="5047615" y="2273935"/>
            <a:ext cx="5936615" cy="553085"/>
          </a:xfrm>
          <a:prstGeom prst="rect">
            <a:avLst/>
          </a:prstGeom>
          <a:noFill/>
        </p:spPr>
        <p:txBody>
          <a:bodyPr wrap="square" rtlCol="0" anchor="t">
            <a:spAutoFit/>
          </a:bodyPr>
          <a:lstStyle/>
          <a:p>
            <a:pPr algn="just">
              <a:lnSpc>
                <a:spcPct val="150000"/>
              </a:lnSpc>
              <a:buClrTx/>
              <a:buSzTx/>
              <a:buFontTx/>
            </a:pPr>
            <a:r>
              <a:rPr lang="zh-CN" altLang="en-US" sz="2000" dirty="0">
                <a:solidFill>
                  <a:srgbClr val="595959"/>
                </a:solidFill>
                <a:latin typeface="微软雅黑" panose="020B0503020204020204" pitchFamily="34" charset="-122"/>
                <a:ea typeface="微软雅黑" panose="020B0503020204020204" pitchFamily="34" charset="-122"/>
              </a:rPr>
              <a:t>变量名不能随意命名，需要应遵循一定的命名规则。</a:t>
            </a:r>
          </a:p>
        </p:txBody>
      </p:sp>
      <p:sp>
        <p:nvSpPr>
          <p:cNvPr id="2" name="矩形 1"/>
          <p:cNvSpPr/>
          <p:nvPr>
            <p:custDataLst>
              <p:tags r:id="rId2"/>
            </p:custDataLst>
          </p:nvPr>
        </p:nvSpPr>
        <p:spPr bwMode="auto">
          <a:xfrm>
            <a:off x="5047615" y="3208655"/>
            <a:ext cx="6476365" cy="26295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（1）变量名由字母、数字和下画线组成，且不以数字开头，例如name、age。</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（2）变量名区分大小写。例如，andy和Andy是不同的变量名。</a:t>
            </a:r>
          </a:p>
          <a:p>
            <a:pPr algn="l">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（3）变量名不允许使用关键字。例如if、import、while、global等。</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sz="2400" b="1" dirty="0">
                <a:solidFill>
                  <a:srgbClr val="595959"/>
                </a:solidFill>
                <a:latin typeface="微软雅黑" panose="020B0503020204020204" pitchFamily="34" charset="-122"/>
                <a:ea typeface="微软雅黑" panose="020B0503020204020204" pitchFamily="34" charset="-122"/>
                <a:cs typeface="+mn-ea"/>
                <a:sym typeface="+mn-lt"/>
              </a:rPr>
              <a:t>多学一招</a:t>
            </a:r>
          </a:p>
        </p:txBody>
      </p:sp>
      <p:grpSp>
        <p:nvGrpSpPr>
          <p:cNvPr id="12" name="组合 11"/>
          <p:cNvGrpSpPr/>
          <p:nvPr/>
        </p:nvGrpSpPr>
        <p:grpSpPr>
          <a:xfrm>
            <a:off x="1019175" y="857056"/>
            <a:ext cx="3533775" cy="466725"/>
            <a:chOff x="1019175" y="847725"/>
            <a:chExt cx="3533775" cy="466725"/>
          </a:xfrm>
        </p:grpSpPr>
        <p:sp>
          <p:nvSpPr>
            <p:cNvPr id="13" name="同侧圆角矩形 3"/>
            <p:cNvSpPr/>
            <p:nvPr>
              <p:custDataLst>
                <p:tags r:id="rId3"/>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custDataLst>
                <p:tags r:id="rId4"/>
              </p:custDataLst>
            </p:nvPr>
          </p:nvSpPr>
          <p:spPr>
            <a:xfrm>
              <a:off x="1019175" y="881033"/>
              <a:ext cx="3533775" cy="398780"/>
            </a:xfrm>
            <a:prstGeom prst="rect">
              <a:avLst/>
            </a:prstGeom>
          </p:spPr>
          <p:txBody>
            <a:bodyPr wrap="square">
              <a:spAutoFit/>
            </a:bodyPr>
            <a:lstStyle/>
            <a:p>
              <a:pPr marL="0" lvl="3" algn="ctr"/>
              <a:r>
                <a:rPr lang="zh-CN" sz="2000" dirty="0">
                  <a:solidFill>
                    <a:srgbClr val="595959"/>
                  </a:solidFill>
                  <a:latin typeface="微软雅黑" panose="020B0503020204020204" pitchFamily="34" charset="-122"/>
                  <a:ea typeface="微软雅黑" panose="020B0503020204020204" pitchFamily="34" charset="-122"/>
                </a:rPr>
                <a:t>关键字</a:t>
              </a:r>
            </a:p>
          </p:txBody>
        </p:sp>
      </p:grpSp>
      <p:pic>
        <p:nvPicPr>
          <p:cNvPr id="4" name="图片 3"/>
          <p:cNvPicPr>
            <a:picLocks noChangeAspect="1"/>
          </p:cNvPicPr>
          <p:nvPr>
            <p:custDataLst>
              <p:tags r:id="rId1"/>
            </p:custDataLst>
          </p:nvPr>
        </p:nvPicPr>
        <p:blipFill>
          <a:blip r:embed="rId6"/>
          <a:stretch>
            <a:fillRect/>
          </a:stretch>
        </p:blipFill>
        <p:spPr>
          <a:xfrm>
            <a:off x="694055" y="2205355"/>
            <a:ext cx="2295525" cy="3514725"/>
          </a:xfrm>
          <a:prstGeom prst="rect">
            <a:avLst/>
          </a:prstGeom>
        </p:spPr>
      </p:pic>
      <p:sp>
        <p:nvSpPr>
          <p:cNvPr id="5" name="文本框 4"/>
          <p:cNvSpPr txBox="1"/>
          <p:nvPr/>
        </p:nvSpPr>
        <p:spPr>
          <a:xfrm>
            <a:off x="3575050" y="1701165"/>
            <a:ext cx="7706995" cy="1014730"/>
          </a:xfrm>
          <a:prstGeom prst="rect">
            <a:avLst/>
          </a:prstGeom>
          <a:noFill/>
        </p:spPr>
        <p:txBody>
          <a:bodyPr wrap="square" rtlCol="0" anchor="t">
            <a:spAutoFit/>
          </a:bodyPr>
          <a:lstStyle/>
          <a:p>
            <a:pPr algn="just">
              <a:lnSpc>
                <a:spcPct val="150000"/>
              </a:lnSpc>
              <a:buClrTx/>
              <a:buSzTx/>
              <a:buFontTx/>
            </a:pPr>
            <a:r>
              <a:rPr lang="zh-CN" altLang="en-US" sz="2000" dirty="0">
                <a:solidFill>
                  <a:srgbClr val="0070C0"/>
                </a:solidFill>
                <a:latin typeface="微软雅黑" panose="020B0503020204020204" pitchFamily="34" charset="-122"/>
                <a:ea typeface="微软雅黑" panose="020B0503020204020204" pitchFamily="34" charset="-122"/>
              </a:rPr>
              <a:t>关键字</a:t>
            </a:r>
            <a:r>
              <a:rPr lang="zh-CN" altLang="en-US" sz="2000" dirty="0">
                <a:solidFill>
                  <a:srgbClr val="595959"/>
                </a:solidFill>
                <a:latin typeface="微软雅黑" panose="020B0503020204020204" pitchFamily="34" charset="-122"/>
                <a:ea typeface="微软雅黑" panose="020B0503020204020204" pitchFamily="34" charset="-122"/>
              </a:rPr>
              <a:t>又称保留字，它是Python语言预先定义好、具有特定含义的标识符，用于记录特殊值或标识程序结构。</a:t>
            </a:r>
          </a:p>
        </p:txBody>
      </p:sp>
      <p:graphicFrame>
        <p:nvGraphicFramePr>
          <p:cNvPr id="6" name="表格 5"/>
          <p:cNvGraphicFramePr/>
          <p:nvPr>
            <p:custDataLst>
              <p:tags r:id="rId2"/>
            </p:custDataLst>
          </p:nvPr>
        </p:nvGraphicFramePr>
        <p:xfrm>
          <a:off x="3574415" y="2925445"/>
          <a:ext cx="7724140" cy="2702560"/>
        </p:xfrm>
        <a:graphic>
          <a:graphicData uri="http://schemas.openxmlformats.org/drawingml/2006/table">
            <a:tbl>
              <a:tblPr/>
              <a:tblGrid>
                <a:gridCol w="1357630">
                  <a:extLst>
                    <a:ext uri="{9D8B030D-6E8A-4147-A177-3AD203B41FA5}">
                      <a16:colId xmlns:a16="http://schemas.microsoft.com/office/drawing/2014/main" val="20000"/>
                    </a:ext>
                  </a:extLst>
                </a:gridCol>
                <a:gridCol w="1588770">
                  <a:extLst>
                    <a:ext uri="{9D8B030D-6E8A-4147-A177-3AD203B41FA5}">
                      <a16:colId xmlns:a16="http://schemas.microsoft.com/office/drawing/2014/main" val="20001"/>
                    </a:ext>
                  </a:extLst>
                </a:gridCol>
                <a:gridCol w="1592580">
                  <a:extLst>
                    <a:ext uri="{9D8B030D-6E8A-4147-A177-3AD203B41FA5}">
                      <a16:colId xmlns:a16="http://schemas.microsoft.com/office/drawing/2014/main" val="20002"/>
                    </a:ext>
                  </a:extLst>
                </a:gridCol>
                <a:gridCol w="1592580">
                  <a:extLst>
                    <a:ext uri="{9D8B030D-6E8A-4147-A177-3AD203B41FA5}">
                      <a16:colId xmlns:a16="http://schemas.microsoft.com/office/drawing/2014/main" val="20003"/>
                    </a:ext>
                  </a:extLst>
                </a:gridCol>
                <a:gridCol w="1592580">
                  <a:extLst>
                    <a:ext uri="{9D8B030D-6E8A-4147-A177-3AD203B41FA5}">
                      <a16:colId xmlns:a16="http://schemas.microsoft.com/office/drawing/2014/main" val="20004"/>
                    </a:ext>
                  </a:extLst>
                </a:gridCol>
              </a:tblGrid>
              <a:tr h="386080">
                <a:tc>
                  <a:txBody>
                    <a:bodyPr/>
                    <a:lstStyle/>
                    <a:p>
                      <a:pPr indent="0" algn="ctr">
                        <a:buNone/>
                      </a:pPr>
                      <a:r>
                        <a:rPr lang="en-US" sz="1800" b="0">
                          <a:latin typeface="Times New Roman" panose="02020603050405020304" charset="0"/>
                          <a:cs typeface="Times New Roman" panose="02020603050405020304" charset="0"/>
                        </a:rPr>
                        <a:t>False</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a:noFill/>
                    </a:lnL>
                    <a:lnR w="12700" cap="flat" cmpd="sng">
                      <a:solidFill>
                        <a:srgbClr val="080000"/>
                      </a:solidFill>
                      <a:prstDash val="solid"/>
                      <a:headEnd type="none" w="med" len="med"/>
                      <a:tailEnd type="none" w="med" len="med"/>
                    </a:lnR>
                    <a:lnT w="28575"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await</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28575"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else</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28575"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import</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28575"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pass</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cap="flat">
                      <a:noFill/>
                    </a:lnR>
                    <a:lnT w="28575"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6080">
                <a:tc>
                  <a:txBody>
                    <a:bodyPr/>
                    <a:lstStyle/>
                    <a:p>
                      <a:pPr indent="0" algn="ctr">
                        <a:buNone/>
                      </a:pPr>
                      <a:r>
                        <a:rPr lang="en-US" sz="1800" b="0">
                          <a:latin typeface="Times New Roman" panose="02020603050405020304" charset="0"/>
                          <a:cs typeface="Times New Roman" panose="02020603050405020304" charset="0"/>
                        </a:rPr>
                        <a:t>None</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break</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except</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in</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raise</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6080">
                <a:tc>
                  <a:txBody>
                    <a:bodyPr/>
                    <a:lstStyle/>
                    <a:p>
                      <a:pPr indent="0" algn="ctr">
                        <a:buNone/>
                      </a:pPr>
                      <a:r>
                        <a:rPr lang="en-US" sz="1800" b="0">
                          <a:latin typeface="Times New Roman" panose="02020603050405020304" charset="0"/>
                          <a:cs typeface="Times New Roman" panose="02020603050405020304" charset="0"/>
                        </a:rPr>
                        <a:t>True</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class</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finally</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is</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return</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6080">
                <a:tc>
                  <a:txBody>
                    <a:bodyPr/>
                    <a:lstStyle/>
                    <a:p>
                      <a:pPr indent="0" algn="ctr">
                        <a:buNone/>
                      </a:pPr>
                      <a:r>
                        <a:rPr lang="en-US" sz="1800" b="0">
                          <a:latin typeface="Times New Roman" panose="02020603050405020304" charset="0"/>
                          <a:cs typeface="Times New Roman" panose="02020603050405020304" charset="0"/>
                        </a:rPr>
                        <a:t>and</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continue</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for</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lambda</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try</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6080">
                <a:tc>
                  <a:txBody>
                    <a:bodyPr/>
                    <a:lstStyle/>
                    <a:p>
                      <a:pPr indent="0" algn="ctr">
                        <a:buNone/>
                      </a:pPr>
                      <a:r>
                        <a:rPr lang="en-US" sz="1800" b="0">
                          <a:latin typeface="Times New Roman" panose="02020603050405020304" charset="0"/>
                          <a:cs typeface="Times New Roman" panose="02020603050405020304" charset="0"/>
                        </a:rPr>
                        <a:t>as</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def</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from</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nonlocal</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while</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6080">
                <a:tc>
                  <a:txBody>
                    <a:bodyPr/>
                    <a:lstStyle/>
                    <a:p>
                      <a:pPr indent="0" algn="ctr">
                        <a:buNone/>
                      </a:pPr>
                      <a:r>
                        <a:rPr lang="en-US" sz="1800" b="0">
                          <a:latin typeface="Times New Roman" panose="02020603050405020304" charset="0"/>
                          <a:cs typeface="Times New Roman" panose="02020603050405020304" charset="0"/>
                        </a:rPr>
                        <a:t>assert</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del</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global</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not</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with</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6080">
                <a:tc>
                  <a:txBody>
                    <a:bodyPr/>
                    <a:lstStyle/>
                    <a:p>
                      <a:pPr indent="0" algn="ctr">
                        <a:buNone/>
                      </a:pPr>
                      <a:r>
                        <a:rPr lang="en-US" sz="1800" b="0">
                          <a:latin typeface="Times New Roman" panose="02020603050405020304" charset="0"/>
                          <a:cs typeface="Times New Roman" panose="02020603050405020304" charset="0"/>
                        </a:rPr>
                        <a:t>async</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28575"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elif</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28575"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if</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28575"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or</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28575"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yield</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28575"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735552" y="3537982"/>
            <a:ext cx="5180379" cy="104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sz="2000" dirty="0">
                <a:latin typeface="微软雅黑" panose="020B0503020204020204" pitchFamily="34" charset="-122"/>
                <a:ea typeface="微软雅黑" panose="020B0503020204020204" pitchFamily="34" charset="-122"/>
              </a:rPr>
              <a:t>掌握</a:t>
            </a:r>
            <a:r>
              <a:rPr sz="2000" dirty="0">
                <a:solidFill>
                  <a:srgbClr val="0070C0"/>
                </a:solidFill>
                <a:latin typeface="微软雅黑" panose="020B0503020204020204" pitchFamily="34" charset="-122"/>
                <a:ea typeface="微软雅黑" panose="020B0503020204020204" pitchFamily="34" charset="-122"/>
              </a:rPr>
              <a:t>输入与输出的方式</a:t>
            </a:r>
            <a:r>
              <a:rPr sz="2000" dirty="0">
                <a:latin typeface="微软雅黑" panose="020B0503020204020204" pitchFamily="34" charset="-122"/>
                <a:ea typeface="微软雅黑" panose="020B0503020204020204" pitchFamily="34" charset="-122"/>
              </a:rPr>
              <a:t>，能够通过input()和print()函数实现输入与输出功能</a:t>
            </a:r>
          </a:p>
        </p:txBody>
      </p:sp>
      <p:grpSp>
        <p:nvGrpSpPr>
          <p:cNvPr id="11" name="组合 10"/>
          <p:cNvGrpSpPr/>
          <p:nvPr/>
        </p:nvGrpSpPr>
        <p:grpSpPr>
          <a:xfrm>
            <a:off x="5299308" y="3753753"/>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sz="2400" b="1" dirty="0">
                <a:solidFill>
                  <a:srgbClr val="595959"/>
                </a:solidFill>
                <a:latin typeface="微软雅黑" panose="020B0503020204020204" pitchFamily="34" charset="-122"/>
                <a:ea typeface="微软雅黑" panose="020B0503020204020204" pitchFamily="34" charset="-122"/>
                <a:cs typeface="+mn-ea"/>
                <a:sym typeface="+mn-lt"/>
              </a:rPr>
              <a:t>1.3</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.4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基本输入输出</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sz="2400" b="1" dirty="0">
                <a:solidFill>
                  <a:srgbClr val="595959"/>
                </a:solidFill>
                <a:latin typeface="微软雅黑" panose="020B0503020204020204" pitchFamily="34" charset="-122"/>
                <a:ea typeface="微软雅黑" panose="020B0503020204020204" pitchFamily="34" charset="-122"/>
                <a:cs typeface="+mn-ea"/>
                <a:sym typeface="+mn-lt"/>
              </a:rPr>
              <a:t>1.3</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.4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基本输入输出</a:t>
            </a:r>
          </a:p>
        </p:txBody>
      </p:sp>
      <p:pic>
        <p:nvPicPr>
          <p:cNvPr id="6" name="Picture 2" descr="https://gimg2.baidu.com/image_search/src=http%3A%2F%2Fhbimg.b0.upaiyun.com%2F6769784930c2e538676b3fb73a290457ca522195287d8-Cu2GNK_fw658&amp;refer=http%3A%2F%2Fhbimg.b0.upaiyun.com&amp;app=2002&amp;size=f9999,10000&amp;q=a80&amp;n=0&amp;g=0n&amp;fmt=auto?sec=1658649679&amp;t=05f22a4c6ab9bde81529f3951d65c5ee"/>
          <p:cNvPicPr>
            <a:picLocks noChangeAspect="1" noChangeArrowheads="1"/>
          </p:cNvPicPr>
          <p:nvPr>
            <p:custDataLst>
              <p:tags r:id="rId2"/>
            </p:custDataLst>
          </p:nvPr>
        </p:nvPicPr>
        <p:blipFill rotWithShape="1">
          <a:blip r:embed="rId7">
            <a:extLst>
              <a:ext uri="{28A0092B-C50C-407E-A947-70E740481C1C}">
                <a14:useLocalDpi xmlns:a14="http://schemas.microsoft.com/office/drawing/2010/main" val="0"/>
              </a:ext>
            </a:extLst>
          </a:blip>
          <a:srcRect b="5357"/>
          <a:stretch>
            <a:fillRect/>
          </a:stretch>
        </p:blipFill>
        <p:spPr bwMode="auto">
          <a:xfrm>
            <a:off x="189865" y="2133600"/>
            <a:ext cx="3914140" cy="3615055"/>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custDataLst>
              <p:tags r:id="rId3"/>
            </p:custDataLst>
          </p:nvPr>
        </p:nvSpPr>
        <p:spPr bwMode="auto">
          <a:xfrm>
            <a:off x="4078605" y="3789680"/>
            <a:ext cx="6602095" cy="8947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input(prompt)</a:t>
            </a:r>
          </a:p>
        </p:txBody>
      </p:sp>
      <p:sp>
        <p:nvSpPr>
          <p:cNvPr id="8" name="文本框 7"/>
          <p:cNvSpPr txBox="1"/>
          <p:nvPr>
            <p:custDataLst>
              <p:tags r:id="rId4"/>
            </p:custDataLst>
          </p:nvPr>
        </p:nvSpPr>
        <p:spPr>
          <a:xfrm>
            <a:off x="4006215" y="1845310"/>
            <a:ext cx="6096000" cy="460375"/>
          </a:xfrm>
          <a:prstGeom prst="rect">
            <a:avLst/>
          </a:prstGeom>
          <a:noFill/>
        </p:spPr>
        <p:txBody>
          <a:bodyPr wrap="square" rtlCol="0" anchor="t">
            <a:spAutoFit/>
          </a:bodyPr>
          <a:lstStyle/>
          <a:p>
            <a:r>
              <a:rPr lang="en-US" altLang="zh-CN" b="1" dirty="0">
                <a:solidFill>
                  <a:srgbClr val="595959"/>
                </a:solidFill>
                <a:latin typeface="微软雅黑" panose="020B0503020204020204" pitchFamily="34" charset="-122"/>
                <a:ea typeface="微软雅黑" panose="020B0503020204020204" pitchFamily="34" charset="-122"/>
                <a:sym typeface="+mn-ea"/>
              </a:rPr>
              <a:t>input()</a:t>
            </a:r>
            <a:r>
              <a:rPr lang="zh-CN" altLang="en-US" b="1" dirty="0">
                <a:solidFill>
                  <a:srgbClr val="595959"/>
                </a:solidFill>
                <a:latin typeface="微软雅黑" panose="020B0503020204020204" pitchFamily="34" charset="-122"/>
                <a:ea typeface="微软雅黑" panose="020B0503020204020204" pitchFamily="34" charset="-122"/>
                <a:sym typeface="+mn-ea"/>
              </a:rPr>
              <a:t>函数</a:t>
            </a:r>
            <a:endParaRPr lang="zh-CN" altLang="en-US" sz="1200" b="1" dirty="0" smtClean="0">
              <a:solidFill>
                <a:srgbClr val="595959"/>
              </a:solidFill>
              <a:latin typeface="微软雅黑" panose="020B0503020204020204" pitchFamily="34" charset="-122"/>
              <a:ea typeface="微软雅黑" panose="020B0503020204020204" pitchFamily="34" charset="-122"/>
              <a:sym typeface="+mn-ea"/>
            </a:endParaRPr>
          </a:p>
        </p:txBody>
      </p:sp>
      <p:sp>
        <p:nvSpPr>
          <p:cNvPr id="10" name="文本框 9"/>
          <p:cNvSpPr txBox="1"/>
          <p:nvPr>
            <p:custDataLst>
              <p:tags r:id="rId5"/>
            </p:custDataLst>
          </p:nvPr>
        </p:nvSpPr>
        <p:spPr>
          <a:xfrm>
            <a:off x="4006215" y="2709545"/>
            <a:ext cx="6784975" cy="1014730"/>
          </a:xfrm>
          <a:prstGeom prst="rect">
            <a:avLst/>
          </a:prstGeom>
          <a:noFill/>
        </p:spPr>
        <p:txBody>
          <a:bodyPr wrap="square" rtlCol="0" anchor="t">
            <a:spAutoFit/>
          </a:bodyPr>
          <a:lstStyle/>
          <a:p>
            <a:pPr algn="just">
              <a:lnSpc>
                <a:spcPct val="150000"/>
              </a:lnSpc>
              <a:buClrTx/>
              <a:buSzTx/>
              <a:buFontTx/>
            </a:pPr>
            <a:r>
              <a:rPr lang="zh-CN" altLang="en-US" sz="2000" dirty="0">
                <a:solidFill>
                  <a:srgbClr val="0070C0"/>
                </a:solidFill>
                <a:latin typeface="微软雅黑" panose="020B0503020204020204" pitchFamily="34" charset="-122"/>
                <a:ea typeface="微软雅黑" panose="020B0503020204020204" pitchFamily="34" charset="-122"/>
              </a:rPr>
              <a:t>input()函数</a:t>
            </a:r>
            <a:r>
              <a:rPr lang="zh-CN" altLang="en-US" sz="2000" dirty="0">
                <a:solidFill>
                  <a:srgbClr val="595959"/>
                </a:solidFill>
                <a:latin typeface="微软雅黑" panose="020B0503020204020204" pitchFamily="34" charset="-122"/>
                <a:ea typeface="微软雅黑" panose="020B0503020204020204" pitchFamily="34" charset="-122"/>
              </a:rPr>
              <a:t>用于接收用户从键盘输入的数据，该函数返回一个字符串类型数据。</a:t>
            </a:r>
          </a:p>
        </p:txBody>
      </p:sp>
      <p:sp>
        <p:nvSpPr>
          <p:cNvPr id="100" name="文本框 99"/>
          <p:cNvSpPr txBox="1"/>
          <p:nvPr/>
        </p:nvSpPr>
        <p:spPr>
          <a:xfrm>
            <a:off x="4078605" y="4725670"/>
            <a:ext cx="6063615" cy="1014730"/>
          </a:xfrm>
          <a:prstGeom prst="rect">
            <a:avLst/>
          </a:prstGeom>
          <a:noFill/>
          <a:ln w="9525">
            <a:noFill/>
          </a:ln>
        </p:spPr>
        <p:txBody>
          <a:bodyPr wrap="square">
            <a:spAutoFit/>
          </a:bodyPr>
          <a:lstStyle/>
          <a:p>
            <a:pPr algn="just">
              <a:lnSpc>
                <a:spcPct val="150000"/>
              </a:lnSpc>
              <a:buClrTx/>
              <a:buSzTx/>
              <a:buFontTx/>
            </a:pPr>
            <a:r>
              <a:rPr lang="zh-CN" altLang="en-US" sz="2000" b="0" dirty="0">
                <a:solidFill>
                  <a:srgbClr val="595959"/>
                </a:solidFill>
                <a:latin typeface="微软雅黑" panose="020B0503020204020204" pitchFamily="34" charset="-122"/>
                <a:ea typeface="微软雅黑" panose="020B0503020204020204" pitchFamily="34" charset="-122"/>
              </a:rPr>
              <a:t>prompt是函数的参数，用于设置接收用户输入时的提示信息，可以省略。</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gimg2.baidu.com/image_search/src=http%3A%2F%2Fhbimg.b0.upaiyun.com%2F6769784930c2e538676b3fb73a290457ca522195287d8-Cu2GNK_fw658&amp;refer=http%3A%2F%2Fhbimg.b0.upaiyun.com&amp;app=2002&amp;size=f9999,10000&amp;q=a80&amp;n=0&amp;g=0n&amp;fmt=auto?sec=1658649679&amp;t=05f22a4c6ab9bde81529f3951d65c5ee"/>
          <p:cNvPicPr>
            <a:picLocks noChangeAspect="1" noChangeArrowheads="1"/>
          </p:cNvPicPr>
          <p:nvPr>
            <p:custDataLst>
              <p:tags r:id="rId1"/>
            </p:custDataLst>
          </p:nvPr>
        </p:nvPicPr>
        <p:blipFill rotWithShape="1">
          <a:blip r:embed="rId7">
            <a:extLst>
              <a:ext uri="{28A0092B-C50C-407E-A947-70E740481C1C}">
                <a14:useLocalDpi xmlns:a14="http://schemas.microsoft.com/office/drawing/2010/main" val="0"/>
              </a:ext>
            </a:extLst>
          </a:blip>
          <a:srcRect b="5357"/>
          <a:stretch>
            <a:fillRect/>
          </a:stretch>
        </p:blipFill>
        <p:spPr bwMode="auto">
          <a:xfrm>
            <a:off x="189865" y="2133600"/>
            <a:ext cx="3914140" cy="3615055"/>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custDataLst>
              <p:tags r:id="rId2"/>
            </p:custDataLst>
          </p:nvPr>
        </p:nvSpPr>
        <p:spPr bwMode="auto">
          <a:xfrm>
            <a:off x="4104005" y="2061210"/>
            <a:ext cx="7182485" cy="15246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user_name = input('请输入账号：')      # 接收用户输入的账号</a:t>
            </a:r>
          </a:p>
          <a:p>
            <a:pPr>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password = input('请输入密码：')       # 接收用户输入的密码</a:t>
            </a:r>
          </a:p>
          <a:p>
            <a:pPr>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print('登录成功！')</a:t>
            </a:r>
          </a:p>
        </p:txBody>
      </p:sp>
      <p:sp>
        <p:nvSpPr>
          <p:cNvPr id="4" name="矩形 3"/>
          <p:cNvSpPr/>
          <p:nvPr>
            <p:custDataLst>
              <p:tags r:id="rId3"/>
            </p:custDataLst>
          </p:nvPr>
        </p:nvSpPr>
        <p:spPr bwMode="auto">
          <a:xfrm>
            <a:off x="4104005" y="4149725"/>
            <a:ext cx="7182485" cy="15246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请输入账号：itcast</a:t>
            </a:r>
          </a:p>
          <a:p>
            <a:pPr>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请输入密码：12345</a:t>
            </a:r>
          </a:p>
          <a:p>
            <a:pPr>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登录成功！</a:t>
            </a:r>
          </a:p>
        </p:txBody>
      </p:sp>
      <p:sp>
        <p:nvSpPr>
          <p:cNvPr id="5" name="文本框 4"/>
          <p:cNvSpPr txBox="1"/>
          <p:nvPr/>
        </p:nvSpPr>
        <p:spPr>
          <a:xfrm>
            <a:off x="4006215" y="1549400"/>
            <a:ext cx="6096000" cy="460375"/>
          </a:xfrm>
          <a:prstGeom prst="rect">
            <a:avLst/>
          </a:prstGeom>
          <a:noFill/>
        </p:spPr>
        <p:txBody>
          <a:bodyPr wrap="square" rtlCol="0" anchor="t">
            <a:spAutoFit/>
          </a:bodyPr>
          <a:lstStyle/>
          <a:p>
            <a:r>
              <a:rPr lang="zh-CN" altLang="en-US" b="1" dirty="0">
                <a:solidFill>
                  <a:srgbClr val="595959"/>
                </a:solidFill>
                <a:latin typeface="微软雅黑" panose="020B0503020204020204" pitchFamily="34" charset="-122"/>
                <a:ea typeface="微软雅黑" panose="020B0503020204020204" pitchFamily="34" charset="-122"/>
                <a:sym typeface="+mn-ea"/>
              </a:rPr>
              <a:t>编写代码</a:t>
            </a:r>
            <a:endParaRPr lang="zh-CN" altLang="en-US" sz="1200" b="1" dirty="0" smtClean="0">
              <a:solidFill>
                <a:srgbClr val="595959"/>
              </a:solidFill>
              <a:latin typeface="微软雅黑" panose="020B0503020204020204" pitchFamily="34" charset="-122"/>
              <a:ea typeface="微软雅黑" panose="020B0503020204020204" pitchFamily="34" charset="-122"/>
              <a:sym typeface="+mn-ea"/>
            </a:endParaRPr>
          </a:p>
        </p:txBody>
      </p:sp>
      <p:sp>
        <p:nvSpPr>
          <p:cNvPr id="7" name="文本框 6"/>
          <p:cNvSpPr txBox="1"/>
          <p:nvPr>
            <p:custDataLst>
              <p:tags r:id="rId4"/>
            </p:custDataLst>
          </p:nvPr>
        </p:nvSpPr>
        <p:spPr>
          <a:xfrm>
            <a:off x="4150360" y="3637280"/>
            <a:ext cx="6096000" cy="460375"/>
          </a:xfrm>
          <a:prstGeom prst="rect">
            <a:avLst/>
          </a:prstGeom>
          <a:noFill/>
        </p:spPr>
        <p:txBody>
          <a:bodyPr wrap="square" rtlCol="0" anchor="t">
            <a:spAutoFit/>
          </a:bodyPr>
          <a:lstStyle/>
          <a:p>
            <a:r>
              <a:rPr lang="zh-CN" altLang="en-US" b="1" dirty="0">
                <a:solidFill>
                  <a:srgbClr val="595959"/>
                </a:solidFill>
                <a:latin typeface="微软雅黑" panose="020B0503020204020204" pitchFamily="34" charset="-122"/>
                <a:ea typeface="微软雅黑" panose="020B0503020204020204" pitchFamily="34" charset="-122"/>
                <a:sym typeface="+mn-ea"/>
              </a:rPr>
              <a:t>运行程序</a:t>
            </a:r>
            <a:endParaRPr lang="zh-CN" altLang="en-US" sz="1200" b="1" dirty="0" smtClean="0">
              <a:solidFill>
                <a:srgbClr val="595959"/>
              </a:solidFill>
              <a:latin typeface="微软雅黑" panose="020B0503020204020204" pitchFamily="34" charset="-122"/>
              <a:ea typeface="微软雅黑" panose="020B0503020204020204" pitchFamily="34" charset="-122"/>
              <a:sym typeface="+mn-ea"/>
            </a:endParaRPr>
          </a:p>
        </p:txBody>
      </p:sp>
      <p:sp>
        <p:nvSpPr>
          <p:cNvPr id="2" name="Title 1"/>
          <p:cNvSpPr txBox="1"/>
          <p:nvPr>
            <p:custDataLst>
              <p:tags r:id="rId5"/>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sz="2400" b="1" dirty="0">
                <a:solidFill>
                  <a:srgbClr val="595959"/>
                </a:solidFill>
                <a:latin typeface="微软雅黑" panose="020B0503020204020204" pitchFamily="34" charset="-122"/>
                <a:ea typeface="微软雅黑" panose="020B0503020204020204" pitchFamily="34" charset="-122"/>
                <a:cs typeface="+mn-ea"/>
                <a:sym typeface="+mn-lt"/>
              </a:rPr>
              <a:t>1.3</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.4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基本输入输出</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sz="2400" b="1" dirty="0">
                <a:solidFill>
                  <a:srgbClr val="595959"/>
                </a:solidFill>
                <a:latin typeface="微软雅黑" panose="020B0503020204020204" pitchFamily="34" charset="-122"/>
                <a:ea typeface="微软雅黑" panose="020B0503020204020204" pitchFamily="34" charset="-122"/>
                <a:cs typeface="+mn-ea"/>
                <a:sym typeface="+mn-lt"/>
              </a:rPr>
              <a:t>1.3</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.4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基本输入输出</a:t>
            </a:r>
          </a:p>
        </p:txBody>
      </p:sp>
      <p:pic>
        <p:nvPicPr>
          <p:cNvPr id="6" name="Picture 2" descr="https://gimg2.baidu.com/image_search/src=http%3A%2F%2Fhbimg.b0.upaiyun.com%2F6769784930c2e538676b3fb73a290457ca522195287d8-Cu2GNK_fw658&amp;refer=http%3A%2F%2Fhbimg.b0.upaiyun.com&amp;app=2002&amp;size=f9999,10000&amp;q=a80&amp;n=0&amp;g=0n&amp;fmt=auto?sec=1658649679&amp;t=05f22a4c6ab9bde81529f3951d65c5ee"/>
          <p:cNvPicPr>
            <a:picLocks noChangeAspect="1" noChangeArrowheads="1"/>
          </p:cNvPicPr>
          <p:nvPr>
            <p:custDataLst>
              <p:tags r:id="rId2"/>
            </p:custDataLst>
          </p:nvPr>
        </p:nvPicPr>
        <p:blipFill rotWithShape="1">
          <a:blip r:embed="rId7">
            <a:extLst>
              <a:ext uri="{28A0092B-C50C-407E-A947-70E740481C1C}">
                <a14:useLocalDpi xmlns:a14="http://schemas.microsoft.com/office/drawing/2010/main" val="0"/>
              </a:ext>
            </a:extLst>
          </a:blip>
          <a:srcRect b="5357"/>
          <a:stretch>
            <a:fillRect/>
          </a:stretch>
        </p:blipFill>
        <p:spPr bwMode="auto">
          <a:xfrm>
            <a:off x="189865" y="2133600"/>
            <a:ext cx="3914140" cy="3615055"/>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custDataLst>
              <p:tags r:id="rId3"/>
            </p:custDataLst>
          </p:nvPr>
        </p:nvSpPr>
        <p:spPr bwMode="auto">
          <a:xfrm>
            <a:off x="4078605" y="2785110"/>
            <a:ext cx="7167880" cy="8947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sz="1800">
                <a:solidFill>
                  <a:srgbClr val="595959"/>
                </a:solidFill>
                <a:latin typeface="微软雅黑" panose="020B0503020204020204" pitchFamily="34" charset="-122"/>
                <a:ea typeface="微软雅黑" panose="020B0503020204020204" pitchFamily="34" charset="-122"/>
                <a:sym typeface="+mn-ea"/>
              </a:rPr>
              <a:t>print(*objects, sep=' ', end='\n', file=None, flush=False)</a:t>
            </a:r>
          </a:p>
        </p:txBody>
      </p:sp>
      <p:sp>
        <p:nvSpPr>
          <p:cNvPr id="8" name="文本框 7"/>
          <p:cNvSpPr txBox="1"/>
          <p:nvPr>
            <p:custDataLst>
              <p:tags r:id="rId4"/>
            </p:custDataLst>
          </p:nvPr>
        </p:nvSpPr>
        <p:spPr>
          <a:xfrm>
            <a:off x="4006215" y="840740"/>
            <a:ext cx="6096000" cy="460375"/>
          </a:xfrm>
          <a:prstGeom prst="rect">
            <a:avLst/>
          </a:prstGeom>
          <a:noFill/>
        </p:spPr>
        <p:txBody>
          <a:bodyPr wrap="square" rtlCol="0" anchor="t">
            <a:spAutoFit/>
          </a:bodyPr>
          <a:lstStyle/>
          <a:p>
            <a:r>
              <a:rPr lang="en-US" altLang="zh-CN" b="1" dirty="0">
                <a:solidFill>
                  <a:srgbClr val="595959"/>
                </a:solidFill>
                <a:latin typeface="微软雅黑" panose="020B0503020204020204" pitchFamily="34" charset="-122"/>
                <a:ea typeface="微软雅黑" panose="020B0503020204020204" pitchFamily="34" charset="-122"/>
                <a:sym typeface="+mn-ea"/>
              </a:rPr>
              <a:t>print()</a:t>
            </a:r>
            <a:r>
              <a:rPr lang="zh-CN" altLang="en-US" b="1" dirty="0">
                <a:solidFill>
                  <a:srgbClr val="595959"/>
                </a:solidFill>
                <a:latin typeface="微软雅黑" panose="020B0503020204020204" pitchFamily="34" charset="-122"/>
                <a:ea typeface="微软雅黑" panose="020B0503020204020204" pitchFamily="34" charset="-122"/>
                <a:sym typeface="+mn-ea"/>
              </a:rPr>
              <a:t>函数</a:t>
            </a:r>
            <a:endParaRPr lang="zh-CN" altLang="en-US" sz="1200" b="1" dirty="0" smtClean="0">
              <a:solidFill>
                <a:srgbClr val="595959"/>
              </a:solidFill>
              <a:latin typeface="微软雅黑" panose="020B0503020204020204" pitchFamily="34" charset="-122"/>
              <a:ea typeface="微软雅黑" panose="020B0503020204020204" pitchFamily="34" charset="-122"/>
              <a:sym typeface="+mn-ea"/>
            </a:endParaRPr>
          </a:p>
        </p:txBody>
      </p:sp>
      <p:sp>
        <p:nvSpPr>
          <p:cNvPr id="10" name="文本框 9"/>
          <p:cNvSpPr txBox="1"/>
          <p:nvPr>
            <p:custDataLst>
              <p:tags r:id="rId5"/>
            </p:custDataLst>
          </p:nvPr>
        </p:nvSpPr>
        <p:spPr>
          <a:xfrm>
            <a:off x="4006215" y="1704975"/>
            <a:ext cx="6784975" cy="1014730"/>
          </a:xfrm>
          <a:prstGeom prst="rect">
            <a:avLst/>
          </a:prstGeom>
          <a:noFill/>
        </p:spPr>
        <p:txBody>
          <a:bodyPr wrap="square" rtlCol="0" anchor="t">
            <a:spAutoFit/>
          </a:bodyPr>
          <a:lstStyle/>
          <a:p>
            <a:pPr algn="just">
              <a:lnSpc>
                <a:spcPct val="150000"/>
              </a:lnSpc>
              <a:buClrTx/>
              <a:buSzTx/>
              <a:buFontTx/>
            </a:pPr>
            <a:r>
              <a:rPr lang="zh-CN" altLang="en-US" sz="2000" dirty="0">
                <a:solidFill>
                  <a:srgbClr val="0070C0"/>
                </a:solidFill>
                <a:latin typeface="微软雅黑" panose="020B0503020204020204" pitchFamily="34" charset="-122"/>
                <a:ea typeface="微软雅黑" panose="020B0503020204020204" pitchFamily="34" charset="-122"/>
              </a:rPr>
              <a:t>print()函数</a:t>
            </a:r>
            <a:r>
              <a:rPr lang="zh-CN" altLang="en-US" sz="2000" dirty="0">
                <a:solidFill>
                  <a:srgbClr val="595959"/>
                </a:solidFill>
                <a:latin typeface="微软雅黑" panose="020B0503020204020204" pitchFamily="34" charset="-122"/>
                <a:ea typeface="微软雅黑" panose="020B0503020204020204" pitchFamily="34" charset="-122"/>
              </a:rPr>
              <a:t>用于向控制台中输出数据，它可以输出任何类型的数据。</a:t>
            </a:r>
          </a:p>
        </p:txBody>
      </p:sp>
      <p:sp>
        <p:nvSpPr>
          <p:cNvPr id="100" name="文本框 99"/>
          <p:cNvSpPr txBox="1"/>
          <p:nvPr/>
        </p:nvSpPr>
        <p:spPr>
          <a:xfrm>
            <a:off x="4078605" y="3721100"/>
            <a:ext cx="7438390" cy="2168525"/>
          </a:xfrm>
          <a:prstGeom prst="rect">
            <a:avLst/>
          </a:prstGeom>
          <a:noFill/>
          <a:ln w="9525">
            <a:noFill/>
          </a:ln>
        </p:spPr>
        <p:txBody>
          <a:bodyPr wrap="square">
            <a:spAutoFit/>
          </a:bodyPr>
          <a:lstStyle/>
          <a:p>
            <a:pPr marL="285750" indent="-285750" algn="just">
              <a:lnSpc>
                <a:spcPct val="150000"/>
              </a:lnSpc>
              <a:buClrTx/>
              <a:buSzTx/>
              <a:buFont typeface="Wingdings" panose="05000000000000000000" charset="0"/>
              <a:buChar char="Ø"/>
            </a:pPr>
            <a:r>
              <a:rPr lang="zh-CN" altLang="en-US" sz="1800" b="0" dirty="0">
                <a:solidFill>
                  <a:srgbClr val="595959"/>
                </a:solidFill>
                <a:latin typeface="微软雅黑" panose="020B0503020204020204" pitchFamily="34" charset="-122"/>
                <a:ea typeface="微软雅黑" panose="020B0503020204020204" pitchFamily="34" charset="-122"/>
              </a:rPr>
              <a:t>objects：表示输出的数据。输出多个数据时，需要用逗号分隔。</a:t>
            </a:r>
          </a:p>
          <a:p>
            <a:pPr marL="285750" indent="-285750" algn="just">
              <a:lnSpc>
                <a:spcPct val="150000"/>
              </a:lnSpc>
              <a:buClrTx/>
              <a:buSzTx/>
              <a:buFont typeface="Wingdings" panose="05000000000000000000" charset="0"/>
              <a:buChar char="Ø"/>
            </a:pPr>
            <a:r>
              <a:rPr lang="zh-CN" altLang="en-US" sz="1800" b="0" dirty="0">
                <a:solidFill>
                  <a:srgbClr val="595959"/>
                </a:solidFill>
                <a:latin typeface="微软雅黑" panose="020B0503020204020204" pitchFamily="34" charset="-122"/>
                <a:ea typeface="微软雅黑" panose="020B0503020204020204" pitchFamily="34" charset="-122"/>
              </a:rPr>
              <a:t>sep：可选参数，用于设定数据之间使用的分隔符，默认值为空格。</a:t>
            </a:r>
          </a:p>
          <a:p>
            <a:pPr marL="285750" indent="-285750" algn="just">
              <a:lnSpc>
                <a:spcPct val="150000"/>
              </a:lnSpc>
              <a:buClrTx/>
              <a:buSzTx/>
              <a:buFont typeface="Wingdings" panose="05000000000000000000" charset="0"/>
              <a:buChar char="Ø"/>
            </a:pPr>
            <a:r>
              <a:rPr lang="zh-CN" altLang="en-US" sz="1800" b="0" dirty="0">
                <a:solidFill>
                  <a:srgbClr val="595959"/>
                </a:solidFill>
                <a:latin typeface="微软雅黑" panose="020B0503020204020204" pitchFamily="34" charset="-122"/>
                <a:ea typeface="微软雅黑" panose="020B0503020204020204" pitchFamily="34" charset="-122"/>
              </a:rPr>
              <a:t>end：可选参数，用于设定输出结果以什么结尾，默认值为换行符 \n。</a:t>
            </a:r>
          </a:p>
          <a:p>
            <a:pPr marL="285750" indent="-285750" algn="just">
              <a:lnSpc>
                <a:spcPct val="150000"/>
              </a:lnSpc>
              <a:buClrTx/>
              <a:buSzTx/>
              <a:buFont typeface="Wingdings" panose="05000000000000000000" charset="0"/>
              <a:buChar char="Ø"/>
            </a:pPr>
            <a:r>
              <a:rPr lang="zh-CN" altLang="en-US" sz="1800" b="0" dirty="0">
                <a:solidFill>
                  <a:srgbClr val="595959"/>
                </a:solidFill>
                <a:latin typeface="微软雅黑" panose="020B0503020204020204" pitchFamily="34" charset="-122"/>
                <a:ea typeface="微软雅黑" panose="020B0503020204020204" pitchFamily="34" charset="-122"/>
              </a:rPr>
              <a:t>file：可选参数，表示数据要写入的文件对象，默认值为sys.stdout，表示标准输出流，默认情况下程序会将结果输出到控制台。</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118" y="3014256"/>
            <a:ext cx="6733001" cy="829945"/>
          </a:xfrm>
          <a:prstGeom prst="rect">
            <a:avLst/>
          </a:prstGeom>
          <a:noFill/>
        </p:spPr>
        <p:txBody>
          <a:bodyPr wrap="square" lIns="91443" tIns="45720" rIns="91443" bIns="45720" rtlCol="0">
            <a:spAutoFit/>
          </a:bodyPr>
          <a:lstStyle/>
          <a:p>
            <a:r>
              <a:rPr lang="en-US" altLang="zh-CN" sz="4800" b="1" dirty="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Python</a:t>
            </a:r>
            <a:r>
              <a:rPr lang="zh-CN" altLang="en-US" sz="4800" b="1" dirty="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概述</a:t>
            </a: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en-GB" sz="6600" b="1" dirty="0">
                <a:solidFill>
                  <a:srgbClr val="FAFAFA"/>
                </a:solidFill>
                <a:latin typeface="微软雅黑" panose="020B0503020204020204" pitchFamily="34" charset="-122"/>
                <a:ea typeface="微软雅黑" panose="020B0503020204020204" pitchFamily="34" charset="-122"/>
                <a:cs typeface="+mn-ea"/>
                <a:sym typeface="+mn-lt"/>
              </a:rPr>
              <a:t>1.1</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gimg2.baidu.com/image_search/src=http%3A%2F%2Fhbimg.b0.upaiyun.com%2F6769784930c2e538676b3fb73a290457ca522195287d8-Cu2GNK_fw658&amp;refer=http%3A%2F%2Fhbimg.b0.upaiyun.com&amp;app=2002&amp;size=f9999,10000&amp;q=a80&amp;n=0&amp;g=0n&amp;fmt=auto?sec=1658649679&amp;t=05f22a4c6ab9bde81529f3951d65c5ee"/>
          <p:cNvPicPr>
            <a:picLocks noChangeAspect="1" noChangeArrowheads="1"/>
          </p:cNvPicPr>
          <p:nvPr>
            <p:custDataLst>
              <p:tags r:id="rId1"/>
            </p:custDataLst>
          </p:nvPr>
        </p:nvPicPr>
        <p:blipFill rotWithShape="1">
          <a:blip r:embed="rId7">
            <a:extLst>
              <a:ext uri="{28A0092B-C50C-407E-A947-70E740481C1C}">
                <a14:useLocalDpi xmlns:a14="http://schemas.microsoft.com/office/drawing/2010/main" val="0"/>
              </a:ext>
            </a:extLst>
          </a:blip>
          <a:srcRect b="5357"/>
          <a:stretch>
            <a:fillRect/>
          </a:stretch>
        </p:blipFill>
        <p:spPr bwMode="auto">
          <a:xfrm>
            <a:off x="189865" y="2133600"/>
            <a:ext cx="3914140" cy="3615055"/>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custDataLst>
              <p:tags r:id="rId2"/>
            </p:custDataLst>
          </p:nvPr>
        </p:nvSpPr>
        <p:spPr bwMode="auto">
          <a:xfrm>
            <a:off x="4078605" y="1084580"/>
            <a:ext cx="7182485" cy="32092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sz="1600">
                <a:solidFill>
                  <a:srgbClr val="595959"/>
                </a:solidFill>
                <a:latin typeface="微软雅黑" panose="020B0503020204020204" pitchFamily="34" charset="-122"/>
                <a:ea typeface="微软雅黑" panose="020B0503020204020204" pitchFamily="34" charset="-122"/>
                <a:sym typeface="+mn-ea"/>
              </a:rPr>
              <a:t>name = '小明'</a:t>
            </a:r>
          </a:p>
          <a:p>
            <a:pPr>
              <a:lnSpc>
                <a:spcPct val="150000"/>
              </a:lnSpc>
              <a:defRPr/>
            </a:pPr>
            <a:r>
              <a:rPr sz="1600">
                <a:solidFill>
                  <a:srgbClr val="595959"/>
                </a:solidFill>
                <a:latin typeface="微软雅黑" panose="020B0503020204020204" pitchFamily="34" charset="-122"/>
                <a:ea typeface="微软雅黑" panose="020B0503020204020204" pitchFamily="34" charset="-122"/>
                <a:sym typeface="+mn-ea"/>
              </a:rPr>
              <a:t># 输出多个数据，第一个是字符串，第二个是变量保存的数据</a:t>
            </a:r>
          </a:p>
          <a:p>
            <a:pPr>
              <a:lnSpc>
                <a:spcPct val="150000"/>
              </a:lnSpc>
              <a:defRPr/>
            </a:pPr>
            <a:r>
              <a:rPr sz="1600">
                <a:solidFill>
                  <a:srgbClr val="595959"/>
                </a:solidFill>
                <a:latin typeface="微软雅黑" panose="020B0503020204020204" pitchFamily="34" charset="-122"/>
                <a:ea typeface="微软雅黑" panose="020B0503020204020204" pitchFamily="34" charset="-122"/>
                <a:sym typeface="+mn-ea"/>
              </a:rPr>
              <a:t>print('姓名：', name)</a:t>
            </a:r>
          </a:p>
          <a:p>
            <a:pPr>
              <a:lnSpc>
                <a:spcPct val="150000"/>
              </a:lnSpc>
              <a:defRPr/>
            </a:pPr>
            <a:r>
              <a:rPr sz="1600">
                <a:solidFill>
                  <a:srgbClr val="595959"/>
                </a:solidFill>
                <a:latin typeface="微软雅黑" panose="020B0503020204020204" pitchFamily="34" charset="-122"/>
                <a:ea typeface="微软雅黑" panose="020B0503020204020204" pitchFamily="34" charset="-122"/>
                <a:sym typeface="+mn-ea"/>
              </a:rPr>
              <a:t># 输出一个数据</a:t>
            </a:r>
          </a:p>
          <a:p>
            <a:pPr>
              <a:lnSpc>
                <a:spcPct val="150000"/>
              </a:lnSpc>
              <a:defRPr/>
            </a:pPr>
            <a:r>
              <a:rPr sz="1600">
                <a:solidFill>
                  <a:srgbClr val="595959"/>
                </a:solidFill>
                <a:latin typeface="微软雅黑" panose="020B0503020204020204" pitchFamily="34" charset="-122"/>
                <a:ea typeface="微软雅黑" panose="020B0503020204020204" pitchFamily="34" charset="-122"/>
                <a:sym typeface="+mn-ea"/>
              </a:rPr>
              <a:t>print('年龄: 22')          </a:t>
            </a:r>
          </a:p>
          <a:p>
            <a:pPr>
              <a:lnSpc>
                <a:spcPct val="150000"/>
              </a:lnSpc>
              <a:defRPr/>
            </a:pPr>
            <a:r>
              <a:rPr sz="1600">
                <a:solidFill>
                  <a:srgbClr val="595959"/>
                </a:solidFill>
                <a:latin typeface="微软雅黑" panose="020B0503020204020204" pitchFamily="34" charset="-122"/>
                <a:ea typeface="微软雅黑" panose="020B0503020204020204" pitchFamily="34" charset="-122"/>
                <a:sym typeface="+mn-ea"/>
              </a:rPr>
              <a:t>address = '北京'</a:t>
            </a:r>
          </a:p>
          <a:p>
            <a:pPr>
              <a:lnSpc>
                <a:spcPct val="150000"/>
              </a:lnSpc>
              <a:defRPr/>
            </a:pPr>
            <a:r>
              <a:rPr sz="1600">
                <a:solidFill>
                  <a:srgbClr val="595959"/>
                </a:solidFill>
                <a:latin typeface="微软雅黑" panose="020B0503020204020204" pitchFamily="34" charset="-122"/>
                <a:ea typeface="微软雅黑" panose="020B0503020204020204" pitchFamily="34" charset="-122"/>
                <a:sym typeface="+mn-ea"/>
              </a:rPr>
              <a:t># 输出多个数据，第一个是字符串，第二个是变量保存的数据</a:t>
            </a:r>
          </a:p>
          <a:p>
            <a:pPr>
              <a:lnSpc>
                <a:spcPct val="150000"/>
              </a:lnSpc>
              <a:defRPr/>
            </a:pPr>
            <a:r>
              <a:rPr sz="1600">
                <a:solidFill>
                  <a:srgbClr val="595959"/>
                </a:solidFill>
                <a:latin typeface="微软雅黑" panose="020B0503020204020204" pitchFamily="34" charset="-122"/>
                <a:ea typeface="微软雅黑" panose="020B0503020204020204" pitchFamily="34" charset="-122"/>
                <a:sym typeface="+mn-ea"/>
              </a:rPr>
              <a:t>print('地址：', address) </a:t>
            </a:r>
          </a:p>
        </p:txBody>
      </p:sp>
      <p:sp>
        <p:nvSpPr>
          <p:cNvPr id="4" name="矩形 3"/>
          <p:cNvSpPr/>
          <p:nvPr>
            <p:custDataLst>
              <p:tags r:id="rId3"/>
            </p:custDataLst>
          </p:nvPr>
        </p:nvSpPr>
        <p:spPr bwMode="auto">
          <a:xfrm>
            <a:off x="4104005" y="4797425"/>
            <a:ext cx="7182485" cy="12909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sz="1600">
                <a:solidFill>
                  <a:srgbClr val="595959"/>
                </a:solidFill>
                <a:latin typeface="微软雅黑" panose="020B0503020204020204" pitchFamily="34" charset="-122"/>
                <a:ea typeface="微软雅黑" panose="020B0503020204020204" pitchFamily="34" charset="-122"/>
                <a:sym typeface="+mn-ea"/>
              </a:rPr>
              <a:t>姓名： 小明</a:t>
            </a:r>
          </a:p>
          <a:p>
            <a:pPr>
              <a:lnSpc>
                <a:spcPct val="150000"/>
              </a:lnSpc>
              <a:defRPr/>
            </a:pPr>
            <a:r>
              <a:rPr sz="1600">
                <a:solidFill>
                  <a:srgbClr val="595959"/>
                </a:solidFill>
                <a:latin typeface="微软雅黑" panose="020B0503020204020204" pitchFamily="34" charset="-122"/>
                <a:ea typeface="微软雅黑" panose="020B0503020204020204" pitchFamily="34" charset="-122"/>
                <a:sym typeface="+mn-ea"/>
              </a:rPr>
              <a:t>年龄: 22</a:t>
            </a:r>
          </a:p>
          <a:p>
            <a:pPr>
              <a:lnSpc>
                <a:spcPct val="150000"/>
              </a:lnSpc>
              <a:defRPr/>
            </a:pPr>
            <a:r>
              <a:rPr sz="1600">
                <a:solidFill>
                  <a:srgbClr val="595959"/>
                </a:solidFill>
                <a:latin typeface="微软雅黑" panose="020B0503020204020204" pitchFamily="34" charset="-122"/>
                <a:ea typeface="微软雅黑" panose="020B0503020204020204" pitchFamily="34" charset="-122"/>
                <a:sym typeface="+mn-ea"/>
              </a:rPr>
              <a:t>地址： 北京</a:t>
            </a:r>
          </a:p>
        </p:txBody>
      </p:sp>
      <p:sp>
        <p:nvSpPr>
          <p:cNvPr id="5" name="文本框 4"/>
          <p:cNvSpPr txBox="1"/>
          <p:nvPr/>
        </p:nvSpPr>
        <p:spPr>
          <a:xfrm>
            <a:off x="9766935" y="1084580"/>
            <a:ext cx="1489710" cy="460375"/>
          </a:xfrm>
          <a:prstGeom prst="rect">
            <a:avLst/>
          </a:prstGeom>
          <a:noFill/>
        </p:spPr>
        <p:txBody>
          <a:bodyPr wrap="square" rtlCol="0" anchor="t">
            <a:spAutoFit/>
          </a:bodyPr>
          <a:lstStyle/>
          <a:p>
            <a:r>
              <a:rPr lang="zh-CN" altLang="en-US" b="1" dirty="0">
                <a:solidFill>
                  <a:srgbClr val="595959"/>
                </a:solidFill>
                <a:latin typeface="微软雅黑" panose="020B0503020204020204" pitchFamily="34" charset="-122"/>
                <a:ea typeface="微软雅黑" panose="020B0503020204020204" pitchFamily="34" charset="-122"/>
                <a:sym typeface="+mn-ea"/>
              </a:rPr>
              <a:t>编写代码</a:t>
            </a:r>
            <a:endParaRPr lang="zh-CN" altLang="en-US" sz="1200" b="1" dirty="0" smtClean="0">
              <a:solidFill>
                <a:srgbClr val="595959"/>
              </a:solidFill>
              <a:latin typeface="微软雅黑" panose="020B0503020204020204" pitchFamily="34" charset="-122"/>
              <a:ea typeface="微软雅黑" panose="020B0503020204020204" pitchFamily="34" charset="-122"/>
              <a:sym typeface="+mn-ea"/>
            </a:endParaRPr>
          </a:p>
        </p:txBody>
      </p:sp>
      <p:sp>
        <p:nvSpPr>
          <p:cNvPr id="7" name="文本框 6"/>
          <p:cNvSpPr txBox="1"/>
          <p:nvPr>
            <p:custDataLst>
              <p:tags r:id="rId4"/>
            </p:custDataLst>
          </p:nvPr>
        </p:nvSpPr>
        <p:spPr>
          <a:xfrm>
            <a:off x="9839325" y="4797425"/>
            <a:ext cx="1448435" cy="460375"/>
          </a:xfrm>
          <a:prstGeom prst="rect">
            <a:avLst/>
          </a:prstGeom>
          <a:noFill/>
        </p:spPr>
        <p:txBody>
          <a:bodyPr wrap="square" rtlCol="0" anchor="t">
            <a:spAutoFit/>
          </a:bodyPr>
          <a:lstStyle/>
          <a:p>
            <a:r>
              <a:rPr lang="zh-CN" altLang="en-US" b="1" dirty="0">
                <a:solidFill>
                  <a:srgbClr val="595959"/>
                </a:solidFill>
                <a:latin typeface="微软雅黑" panose="020B0503020204020204" pitchFamily="34" charset="-122"/>
                <a:ea typeface="微软雅黑" panose="020B0503020204020204" pitchFamily="34" charset="-122"/>
                <a:sym typeface="+mn-ea"/>
              </a:rPr>
              <a:t>运行程序</a:t>
            </a:r>
            <a:endParaRPr lang="zh-CN" altLang="en-US" sz="1200" b="1" dirty="0" smtClean="0">
              <a:solidFill>
                <a:srgbClr val="595959"/>
              </a:solidFill>
              <a:latin typeface="微软雅黑" panose="020B0503020204020204" pitchFamily="34" charset="-122"/>
              <a:ea typeface="微软雅黑" panose="020B0503020204020204" pitchFamily="34" charset="-122"/>
              <a:sym typeface="+mn-ea"/>
            </a:endParaRPr>
          </a:p>
        </p:txBody>
      </p:sp>
      <p:sp>
        <p:nvSpPr>
          <p:cNvPr id="2" name="Title 1"/>
          <p:cNvSpPr txBox="1"/>
          <p:nvPr>
            <p:custDataLst>
              <p:tags r:id="rId5"/>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sz="2400" b="1" dirty="0">
                <a:solidFill>
                  <a:srgbClr val="595959"/>
                </a:solidFill>
                <a:latin typeface="微软雅黑" panose="020B0503020204020204" pitchFamily="34" charset="-122"/>
                <a:ea typeface="微软雅黑" panose="020B0503020204020204" pitchFamily="34" charset="-122"/>
                <a:cs typeface="+mn-ea"/>
                <a:sym typeface="+mn-lt"/>
              </a:rPr>
              <a:t>1.3</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.4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基本输入输出</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020" y="3014345"/>
            <a:ext cx="7284085" cy="829945"/>
          </a:xfrm>
          <a:prstGeom prst="rect">
            <a:avLst/>
          </a:prstGeom>
          <a:noFill/>
        </p:spPr>
        <p:txBody>
          <a:bodyPr wrap="square" lIns="91443" tIns="45720" rIns="91443" bIns="45720" rtlCol="0">
            <a:spAutoFit/>
          </a:bodyPr>
          <a:lstStyle/>
          <a:p>
            <a:r>
              <a:rPr lang="zh-CN" altLang="en-US" sz="4800" b="1" dirty="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实例</a:t>
            </a:r>
            <a:r>
              <a:rPr lang="en-US" altLang="zh-CN" sz="4800" b="1" dirty="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1</a:t>
            </a:r>
            <a:r>
              <a:rPr lang="zh-CN" altLang="en-US" sz="4800" b="1" dirty="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：打印购物小票</a:t>
            </a: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en-GB" sz="6600" b="1" dirty="0">
                <a:solidFill>
                  <a:srgbClr val="FAFAFA"/>
                </a:solidFill>
                <a:latin typeface="微软雅黑" panose="020B0503020204020204" pitchFamily="34" charset="-122"/>
                <a:ea typeface="微软雅黑" panose="020B0503020204020204" pitchFamily="34" charset="-122"/>
                <a:cs typeface="+mn-ea"/>
                <a:sym typeface="+mn-lt"/>
              </a:rPr>
              <a:t>1.4</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sz="2400" b="1" dirty="0">
                <a:solidFill>
                  <a:srgbClr val="595959"/>
                </a:solidFill>
                <a:latin typeface="微软雅黑" panose="020B0503020204020204" pitchFamily="34" charset="-122"/>
                <a:ea typeface="微软雅黑" panose="020B0503020204020204" pitchFamily="34" charset="-122"/>
                <a:cs typeface="+mn-ea"/>
                <a:sym typeface="+mn-lt"/>
              </a:rPr>
              <a:t>1.4</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实例</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1</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：打印购物小票</a:t>
            </a:r>
          </a:p>
        </p:txBody>
      </p:sp>
      <p:pic>
        <p:nvPicPr>
          <p:cNvPr id="6" name="图片 5"/>
          <p:cNvPicPr>
            <a:picLocks noChangeAspect="1"/>
          </p:cNvPicPr>
          <p:nvPr/>
        </p:nvPicPr>
        <p:blipFill>
          <a:blip r:embed="rId3"/>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735552" y="3537982"/>
            <a:ext cx="5180379" cy="58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根据任务描述实现实例</a:t>
            </a:r>
            <a:r>
              <a:rPr lang="en-US" altLang="zh-CN" sz="2000" dirty="0">
                <a:solidFill>
                  <a:srgbClr val="595959"/>
                </a:solidFill>
                <a:latin typeface="微软雅黑" panose="020B0503020204020204" pitchFamily="34" charset="-122"/>
                <a:ea typeface="微软雅黑" panose="020B0503020204020204" pitchFamily="34" charset="-122"/>
              </a:rPr>
              <a:t>1</a:t>
            </a:r>
            <a:r>
              <a:rPr lang="zh-CN" altLang="en-US" sz="2000" dirty="0">
                <a:solidFill>
                  <a:srgbClr val="595959"/>
                </a:solidFill>
                <a:latin typeface="微软雅黑" panose="020B0503020204020204" pitchFamily="34" charset="-122"/>
                <a:ea typeface="微软雅黑" panose="020B0503020204020204" pitchFamily="34" charset="-122"/>
              </a:rPr>
              <a:t>：打印购物小票</a:t>
            </a:r>
          </a:p>
        </p:txBody>
      </p:sp>
      <p:grpSp>
        <p:nvGrpSpPr>
          <p:cNvPr id="11" name="组合 10"/>
          <p:cNvGrpSpPr/>
          <p:nvPr/>
        </p:nvGrpSpPr>
        <p:grpSpPr>
          <a:xfrm>
            <a:off x="5299308" y="3753753"/>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909955" y="2205658"/>
            <a:ext cx="5329267" cy="3323987"/>
          </a:xfrm>
          <a:prstGeom prst="rect">
            <a:avLst/>
          </a:prstGeom>
          <a:noFill/>
        </p:spPr>
        <p:txBody>
          <a:bodyPr wrap="square" rtlCol="0" anchor="t">
            <a:spAutoFit/>
          </a:bodyPr>
          <a:lstStyle/>
          <a:p>
            <a:pPr algn="just">
              <a:lnSpc>
                <a:spcPct val="150000"/>
              </a:lnSpc>
              <a:buClrTx/>
              <a:buSzTx/>
              <a:buFontTx/>
            </a:pPr>
            <a:r>
              <a:rPr lang="zh-CN" altLang="en-US" sz="2000" dirty="0">
                <a:solidFill>
                  <a:srgbClr val="595959"/>
                </a:solidFill>
                <a:latin typeface="微软雅黑" panose="020B0503020204020204" pitchFamily="34" charset="-122"/>
                <a:ea typeface="微软雅黑" panose="020B0503020204020204" pitchFamily="34" charset="-122"/>
              </a:rPr>
              <a:t>当我们在商场购物时，购物小票是一个不可或缺的角色，它不仅是用户购物经历的消费凭证，还可以用于核对商品准确性和退换货的依据。购物小票上面一般会包含用户购买的商品名称、数量、单价及总金额等信息。已知用户小明在某商场购物，依次在自动结账机扫描了商品，结账后拿到的购物小票如图所示。 </a:t>
            </a:r>
          </a:p>
        </p:txBody>
      </p:sp>
      <p:pic>
        <p:nvPicPr>
          <p:cNvPr id="7" name="图片 1"/>
          <p:cNvPicPr>
            <a:picLocks noChangeAspect="1"/>
          </p:cNvPicPr>
          <p:nvPr>
            <p:custDataLst>
              <p:tags r:id="rId1"/>
            </p:custDataLst>
          </p:nvPr>
        </p:nvPicPr>
        <p:blipFill>
          <a:blip r:embed="rId7"/>
          <a:stretch>
            <a:fillRect/>
          </a:stretch>
        </p:blipFill>
        <p:spPr>
          <a:xfrm>
            <a:off x="7463358" y="1917626"/>
            <a:ext cx="3456384" cy="4069509"/>
          </a:xfrm>
          <a:prstGeom prst="rect">
            <a:avLst/>
          </a:prstGeom>
          <a:ln>
            <a:solidFill>
              <a:schemeClr val="tx1"/>
            </a:solidFill>
          </a:ln>
        </p:spPr>
      </p:pic>
      <p:sp>
        <p:nvSpPr>
          <p:cNvPr id="8" name="Title 1"/>
          <p:cNvSpPr txBox="1"/>
          <p:nvPr>
            <p:custDataLst>
              <p:tags r:id="rId2"/>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sz="2400" b="1" dirty="0">
                <a:solidFill>
                  <a:srgbClr val="595959"/>
                </a:solidFill>
                <a:latin typeface="微软雅黑" panose="020B0503020204020204" pitchFamily="34" charset="-122"/>
                <a:ea typeface="微软雅黑" panose="020B0503020204020204" pitchFamily="34" charset="-122"/>
                <a:cs typeface="+mn-ea"/>
                <a:sym typeface="+mn-lt"/>
              </a:rPr>
              <a:t>1.4</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实例</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1</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：打印购物小票</a:t>
            </a:r>
          </a:p>
        </p:txBody>
      </p:sp>
      <p:grpSp>
        <p:nvGrpSpPr>
          <p:cNvPr id="12" name="组合 11"/>
          <p:cNvGrpSpPr/>
          <p:nvPr/>
        </p:nvGrpSpPr>
        <p:grpSpPr>
          <a:xfrm>
            <a:off x="1019175" y="857056"/>
            <a:ext cx="3533775" cy="466725"/>
            <a:chOff x="1019175" y="847725"/>
            <a:chExt cx="3533775" cy="466725"/>
          </a:xfrm>
        </p:grpSpPr>
        <p:sp>
          <p:nvSpPr>
            <p:cNvPr id="13" name="同侧圆角矩形 3"/>
            <p:cNvSpPr/>
            <p:nvPr>
              <p:custDataLst>
                <p:tags r:id="rId3"/>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custDataLst>
                <p:tags r:id="rId4"/>
              </p:custDataLst>
            </p:nvPr>
          </p:nvSpPr>
          <p:spPr>
            <a:xfrm>
              <a:off x="1019175" y="881033"/>
              <a:ext cx="3533775" cy="398780"/>
            </a:xfrm>
            <a:prstGeom prst="rect">
              <a:avLst/>
            </a:prstGeom>
          </p:spPr>
          <p:txBody>
            <a:bodyPr wrap="square">
              <a:spAutoFit/>
            </a:bodyPr>
            <a:lstStyle/>
            <a:p>
              <a:pPr marL="0" lvl="3" algn="ctr"/>
              <a:r>
                <a:rPr lang="zh-CN" altLang="en-US" sz="2000" dirty="0">
                  <a:solidFill>
                    <a:srgbClr val="595959"/>
                  </a:solidFill>
                  <a:latin typeface="微软雅黑" panose="020B0503020204020204" pitchFamily="34" charset="-122"/>
                  <a:ea typeface="微软雅黑" panose="020B0503020204020204" pitchFamily="34" charset="-122"/>
                </a:rPr>
                <a:t>任务描述</a:t>
              </a: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sz="2400" b="1" dirty="0">
                <a:solidFill>
                  <a:srgbClr val="595959"/>
                </a:solidFill>
                <a:latin typeface="微软雅黑" panose="020B0503020204020204" pitchFamily="34" charset="-122"/>
                <a:ea typeface="微软雅黑" panose="020B0503020204020204" pitchFamily="34" charset="-122"/>
                <a:cs typeface="+mn-ea"/>
                <a:sym typeface="+mn-lt"/>
              </a:rPr>
              <a:t>1.4</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实例</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1</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：打印购物小票</a:t>
            </a:r>
          </a:p>
        </p:txBody>
      </p:sp>
      <p:sp>
        <p:nvSpPr>
          <p:cNvPr id="22" name="原创设计师QQ598969553          _3"/>
          <p:cNvSpPr/>
          <p:nvPr>
            <p:custDataLst>
              <p:tags r:id="rId2"/>
            </p:custDataLst>
          </p:nvPr>
        </p:nvSpPr>
        <p:spPr>
          <a:xfrm>
            <a:off x="4078982" y="2997746"/>
            <a:ext cx="6912768" cy="2448272"/>
          </a:xfrm>
          <a:prstGeom prst="roundRect">
            <a:avLst>
              <a:gd name="adj" fmla="val 9083"/>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原创设计师QQ598969553          _4"/>
          <p:cNvSpPr/>
          <p:nvPr>
            <p:custDataLst>
              <p:tags r:id="rId3"/>
            </p:custDataLst>
          </p:nvPr>
        </p:nvSpPr>
        <p:spPr>
          <a:xfrm>
            <a:off x="4396533" y="3761172"/>
            <a:ext cx="6277666" cy="922020"/>
          </a:xfrm>
          <a:prstGeom prst="rect">
            <a:avLst/>
          </a:prstGeom>
        </p:spPr>
        <p:txBody>
          <a:bodyPr wrap="square">
            <a:spAutoFit/>
          </a:bodyPr>
          <a:lstStyle/>
          <a:p>
            <a:pPr algn="just">
              <a:lnSpc>
                <a:spcPct val="150000"/>
              </a:lnSpc>
            </a:pPr>
            <a:r>
              <a:rPr lang="zh-CN" altLang="en-US" sz="1800" dirty="0">
                <a:solidFill>
                  <a:srgbClr val="595959"/>
                </a:solidFill>
                <a:latin typeface="微软雅黑" panose="020B0503020204020204" pitchFamily="34" charset="-122"/>
                <a:ea typeface="微软雅黑" panose="020B0503020204020204" pitchFamily="34" charset="-122"/>
                <a:cs typeface="+mn-ea"/>
                <a:sym typeface="+mn-lt"/>
              </a:rPr>
              <a:t>本实例要求编写代码，依次接收用户从键盘输入的商品价格，并根据价格输出购物小票的信息。</a:t>
            </a:r>
          </a:p>
        </p:txBody>
      </p:sp>
      <p:pic>
        <p:nvPicPr>
          <p:cNvPr id="9" name="图片 8"/>
          <p:cNvPicPr>
            <a:picLocks noChangeAspect="1"/>
          </p:cNvPicPr>
          <p:nvPr>
            <p:custDataLst>
              <p:tags r:id="rId4"/>
            </p:custDataLst>
          </p:nvPr>
        </p:nvPicPr>
        <p:blipFill>
          <a:blip r:embed="rId6"/>
          <a:stretch>
            <a:fillRect/>
          </a:stretch>
        </p:blipFill>
        <p:spPr>
          <a:xfrm>
            <a:off x="838200" y="1701165"/>
            <a:ext cx="2447925" cy="393382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020" y="3014345"/>
            <a:ext cx="7284085" cy="829945"/>
          </a:xfrm>
          <a:prstGeom prst="rect">
            <a:avLst/>
          </a:prstGeom>
          <a:noFill/>
        </p:spPr>
        <p:txBody>
          <a:bodyPr wrap="square" lIns="91443" tIns="45720" rIns="91443" bIns="45720" rtlCol="0">
            <a:spAutoFit/>
          </a:bodyPr>
          <a:lstStyle/>
          <a:p>
            <a:r>
              <a:rPr lang="zh-CN" altLang="en-US" sz="4800" b="1" dirty="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实例</a:t>
            </a:r>
            <a:r>
              <a:rPr lang="en-US" altLang="zh-CN" sz="4800" b="1" dirty="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2</a:t>
            </a:r>
            <a:r>
              <a:rPr lang="zh-CN" altLang="en-US" sz="4800" b="1" dirty="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：打印功能菜单</a:t>
            </a: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en-GB" sz="6600" b="1" dirty="0">
                <a:solidFill>
                  <a:srgbClr val="FAFAFA"/>
                </a:solidFill>
                <a:latin typeface="微软雅黑" panose="020B0503020204020204" pitchFamily="34" charset="-122"/>
                <a:ea typeface="微软雅黑" panose="020B0503020204020204" pitchFamily="34" charset="-122"/>
                <a:cs typeface="+mn-ea"/>
                <a:sym typeface="+mn-lt"/>
              </a:rPr>
              <a:t>1.5</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735552" y="3609990"/>
            <a:ext cx="5180379" cy="58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根据任务描述实现实例</a:t>
            </a:r>
            <a:r>
              <a:rPr lang="en-US" altLang="zh-CN" sz="2000" dirty="0">
                <a:solidFill>
                  <a:srgbClr val="595959"/>
                </a:solidFill>
                <a:latin typeface="微软雅黑" panose="020B0503020204020204" pitchFamily="34" charset="-122"/>
                <a:ea typeface="微软雅黑" panose="020B0503020204020204" pitchFamily="34" charset="-122"/>
              </a:rPr>
              <a:t>2</a:t>
            </a:r>
            <a:r>
              <a:rPr lang="zh-CN" altLang="en-US" sz="2000" dirty="0">
                <a:solidFill>
                  <a:srgbClr val="595959"/>
                </a:solidFill>
                <a:latin typeface="微软雅黑" panose="020B0503020204020204" pitchFamily="34" charset="-122"/>
                <a:ea typeface="微软雅黑" panose="020B0503020204020204" pitchFamily="34" charset="-122"/>
              </a:rPr>
              <a:t>：打印功能菜单</a:t>
            </a:r>
          </a:p>
        </p:txBody>
      </p:sp>
      <p:grpSp>
        <p:nvGrpSpPr>
          <p:cNvPr id="11" name="组合 10"/>
          <p:cNvGrpSpPr/>
          <p:nvPr/>
        </p:nvGrpSpPr>
        <p:grpSpPr>
          <a:xfrm>
            <a:off x="5299308" y="3929266"/>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sz="2400" b="1" dirty="0">
                <a:solidFill>
                  <a:srgbClr val="595959"/>
                </a:solidFill>
                <a:latin typeface="微软雅黑" panose="020B0503020204020204" pitchFamily="34" charset="-122"/>
                <a:ea typeface="微软雅黑" panose="020B0503020204020204" pitchFamily="34" charset="-122"/>
                <a:cs typeface="+mn-ea"/>
                <a:sym typeface="+mn-lt"/>
              </a:rPr>
              <a:t>1.5</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实例</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2</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：打印功能菜单</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909955" y="2997746"/>
            <a:ext cx="5118735" cy="1938992"/>
          </a:xfrm>
          <a:prstGeom prst="rect">
            <a:avLst/>
          </a:prstGeom>
          <a:noFill/>
        </p:spPr>
        <p:txBody>
          <a:bodyPr wrap="square" rtlCol="0" anchor="t">
            <a:spAutoFit/>
          </a:bodyPr>
          <a:lstStyle/>
          <a:p>
            <a:pPr algn="just">
              <a:lnSpc>
                <a:spcPct val="150000"/>
              </a:lnSpc>
              <a:buClrTx/>
              <a:buSzTx/>
              <a:buFontTx/>
            </a:pPr>
            <a:r>
              <a:rPr lang="zh-CN" altLang="en-US" sz="2000" dirty="0">
                <a:solidFill>
                  <a:srgbClr val="595959"/>
                </a:solidFill>
                <a:latin typeface="微软雅黑" panose="020B0503020204020204" pitchFamily="34" charset="-122"/>
                <a:ea typeface="微软雅黑" panose="020B0503020204020204" pitchFamily="34" charset="-122"/>
              </a:rPr>
              <a:t>功能菜单在程序中比较常见，它为用户提供了功能菜单列表，方便用户浏览程序中包含的所有功能，并根据需要选择相应的菜单来执行相应的功能</a:t>
            </a:r>
            <a:r>
              <a:rPr lang="zh-CN" altLang="en-US" sz="2000" dirty="0" smtClean="0">
                <a:solidFill>
                  <a:srgbClr val="595959"/>
                </a:solidFill>
                <a:latin typeface="微软雅黑" panose="020B0503020204020204" pitchFamily="34" charset="-122"/>
                <a:ea typeface="微软雅黑" panose="020B0503020204020204" pitchFamily="34" charset="-122"/>
              </a:rPr>
              <a:t>。</a:t>
            </a:r>
            <a:endParaRPr lang="zh-CN" altLang="en-US" sz="2000" dirty="0">
              <a:solidFill>
                <a:srgbClr val="595959"/>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1019175" y="857056"/>
            <a:ext cx="3533775" cy="466725"/>
            <a:chOff x="1019175" y="847725"/>
            <a:chExt cx="3533775" cy="466725"/>
          </a:xfrm>
        </p:grpSpPr>
        <p:sp>
          <p:nvSpPr>
            <p:cNvPr id="13" name="同侧圆角矩形 3"/>
            <p:cNvSpPr/>
            <p:nvPr>
              <p:custDataLst>
                <p:tags r:id="rId3"/>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custDataLst>
                <p:tags r:id="rId4"/>
              </p:custDataLst>
            </p:nvPr>
          </p:nvSpPr>
          <p:spPr>
            <a:xfrm>
              <a:off x="1019175" y="881033"/>
              <a:ext cx="3533775" cy="398780"/>
            </a:xfrm>
            <a:prstGeom prst="rect">
              <a:avLst/>
            </a:prstGeom>
          </p:spPr>
          <p:txBody>
            <a:bodyPr wrap="square">
              <a:spAutoFit/>
            </a:bodyPr>
            <a:lstStyle/>
            <a:p>
              <a:pPr marL="0" lvl="3" algn="ctr"/>
              <a:r>
                <a:rPr lang="zh-CN" altLang="en-US" sz="2000" dirty="0">
                  <a:solidFill>
                    <a:srgbClr val="595959"/>
                  </a:solidFill>
                  <a:latin typeface="微软雅黑" panose="020B0503020204020204" pitchFamily="34" charset="-122"/>
                  <a:ea typeface="微软雅黑" panose="020B0503020204020204" pitchFamily="34" charset="-122"/>
                </a:rPr>
                <a:t>任务描述</a:t>
              </a:r>
            </a:p>
          </p:txBody>
        </p:sp>
      </p:grpSp>
      <p:sp>
        <p:nvSpPr>
          <p:cNvPr id="2"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sz="2400" b="1" dirty="0">
                <a:solidFill>
                  <a:srgbClr val="595959"/>
                </a:solidFill>
                <a:latin typeface="微软雅黑" panose="020B0503020204020204" pitchFamily="34" charset="-122"/>
                <a:ea typeface="微软雅黑" panose="020B0503020204020204" pitchFamily="34" charset="-122"/>
                <a:cs typeface="+mn-ea"/>
                <a:sym typeface="+mn-lt"/>
              </a:rPr>
              <a:t>1.5</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实例</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2</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：打印功能菜单</a:t>
            </a:r>
          </a:p>
        </p:txBody>
      </p:sp>
      <p:pic>
        <p:nvPicPr>
          <p:cNvPr id="3" name="图片 3"/>
          <p:cNvPicPr>
            <a:picLocks noChangeAspect="1"/>
          </p:cNvPicPr>
          <p:nvPr>
            <p:custDataLst>
              <p:tags r:id="rId2"/>
            </p:custDataLst>
          </p:nvPr>
        </p:nvPicPr>
        <p:blipFill>
          <a:blip r:embed="rId7"/>
          <a:stretch>
            <a:fillRect/>
          </a:stretch>
        </p:blipFill>
        <p:spPr>
          <a:xfrm>
            <a:off x="6959302" y="2133650"/>
            <a:ext cx="3312368" cy="368886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原创设计师QQ598969553          _3"/>
          <p:cNvSpPr/>
          <p:nvPr>
            <p:custDataLst>
              <p:tags r:id="rId1"/>
            </p:custDataLst>
          </p:nvPr>
        </p:nvSpPr>
        <p:spPr>
          <a:xfrm>
            <a:off x="4079240" y="2997835"/>
            <a:ext cx="6912610" cy="1461135"/>
          </a:xfrm>
          <a:prstGeom prst="roundRect">
            <a:avLst>
              <a:gd name="adj" fmla="val 9083"/>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原创设计师QQ598969553          _4"/>
          <p:cNvSpPr/>
          <p:nvPr>
            <p:custDataLst>
              <p:tags r:id="rId2"/>
            </p:custDataLst>
          </p:nvPr>
        </p:nvSpPr>
        <p:spPr>
          <a:xfrm>
            <a:off x="4383198" y="3429702"/>
            <a:ext cx="6277666" cy="506730"/>
          </a:xfrm>
          <a:prstGeom prst="rect">
            <a:avLst/>
          </a:prstGeom>
        </p:spPr>
        <p:txBody>
          <a:bodyPr wrap="square">
            <a:spAutoFit/>
          </a:bodyPr>
          <a:lstStyle/>
          <a:p>
            <a:pPr algn="just">
              <a:lnSpc>
                <a:spcPct val="150000"/>
              </a:lnSpc>
            </a:pPr>
            <a:r>
              <a:rPr lang="zh-CN" altLang="en-US" sz="1800" dirty="0">
                <a:solidFill>
                  <a:srgbClr val="595959"/>
                </a:solidFill>
                <a:latin typeface="微软雅黑" panose="020B0503020204020204" pitchFamily="34" charset="-122"/>
                <a:ea typeface="微软雅黑" panose="020B0503020204020204" pitchFamily="34" charset="-122"/>
                <a:cs typeface="+mn-ea"/>
                <a:sym typeface="+mn-lt"/>
              </a:rPr>
              <a:t>本实例要求编写代码，实现打印名片管理器功能菜单的功能。</a:t>
            </a:r>
          </a:p>
        </p:txBody>
      </p:sp>
      <p:pic>
        <p:nvPicPr>
          <p:cNvPr id="9" name="图片 8"/>
          <p:cNvPicPr>
            <a:picLocks noChangeAspect="1"/>
          </p:cNvPicPr>
          <p:nvPr>
            <p:custDataLst>
              <p:tags r:id="rId3"/>
            </p:custDataLst>
          </p:nvPr>
        </p:nvPicPr>
        <p:blipFill>
          <a:blip r:embed="rId6"/>
          <a:stretch>
            <a:fillRect/>
          </a:stretch>
        </p:blipFill>
        <p:spPr>
          <a:xfrm>
            <a:off x="838200" y="1701165"/>
            <a:ext cx="2447925" cy="3933825"/>
          </a:xfrm>
          <a:prstGeom prst="rect">
            <a:avLst/>
          </a:prstGeom>
        </p:spPr>
      </p:pic>
      <p:sp>
        <p:nvSpPr>
          <p:cNvPr id="2" name="Title 1"/>
          <p:cNvSpPr txBox="1"/>
          <p:nvPr>
            <p:custDataLst>
              <p:tags r:id="rId4"/>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sz="2400" b="1" dirty="0">
                <a:solidFill>
                  <a:srgbClr val="595959"/>
                </a:solidFill>
                <a:latin typeface="微软雅黑" panose="020B0503020204020204" pitchFamily="34" charset="-122"/>
                <a:ea typeface="微软雅黑" panose="020B0503020204020204" pitchFamily="34" charset="-122"/>
                <a:cs typeface="+mn-ea"/>
                <a:sym typeface="+mn-lt"/>
              </a:rPr>
              <a:t>1.5</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实例</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2</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：打印功能菜单</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1143690" y="266995"/>
            <a:ext cx="567159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None/>
            </a:pP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本章小结</a:t>
            </a:r>
            <a:endParaRPr lang="en-GB" altLang="zh-CN"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3" name="圆角矩形 2"/>
          <p:cNvSpPr/>
          <p:nvPr/>
        </p:nvSpPr>
        <p:spPr>
          <a:xfrm>
            <a:off x="1108075" y="1804670"/>
            <a:ext cx="9794240" cy="3933825"/>
          </a:xfrm>
          <a:prstGeom prst="roundRect">
            <a:avLst>
              <a:gd name="adj" fmla="val 0"/>
            </a:avLst>
          </a:prstGeom>
          <a:noFill/>
          <a:ln w="3175">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a:endParaRPr lang="zh-CN" altLang="en-US" sz="3200">
              <a:cs typeface="+mn-ea"/>
              <a:sym typeface="+mn-lt"/>
            </a:endParaRPr>
          </a:p>
        </p:txBody>
      </p:sp>
      <p:sp>
        <p:nvSpPr>
          <p:cNvPr id="4" name="TextBox 38"/>
          <p:cNvSpPr txBox="1"/>
          <p:nvPr/>
        </p:nvSpPr>
        <p:spPr>
          <a:xfrm>
            <a:off x="1486694" y="2519239"/>
            <a:ext cx="9001000" cy="1846580"/>
          </a:xfrm>
          <a:prstGeom prst="rect">
            <a:avLst/>
          </a:prstGeom>
          <a:noFill/>
        </p:spPr>
        <p:txBody>
          <a:bodyPr wrap="square" lIns="0" tIns="0" rIns="0" bIns="0" rtlCol="0">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sym typeface="+mn-lt"/>
              </a:rPr>
              <a:t>本章主要介绍了一些Python的入门知识，包括</a:t>
            </a:r>
            <a:r>
              <a:rPr lang="zh-CN" altLang="en-US" sz="2000" dirty="0">
                <a:solidFill>
                  <a:srgbClr val="0070C0"/>
                </a:solidFill>
                <a:latin typeface="微软雅黑" panose="020B0503020204020204" pitchFamily="34" charset="-122"/>
                <a:ea typeface="微软雅黑" panose="020B0503020204020204" pitchFamily="34" charset="-122"/>
                <a:sym typeface="+mn-lt"/>
              </a:rPr>
              <a:t>Python的特点</a:t>
            </a:r>
            <a:r>
              <a:rPr lang="zh-CN" altLang="en-US" sz="2000" dirty="0">
                <a:solidFill>
                  <a:srgbClr val="595959"/>
                </a:solidFill>
                <a:latin typeface="微软雅黑" panose="020B0503020204020204" pitchFamily="34" charset="-122"/>
                <a:ea typeface="微软雅黑" panose="020B0503020204020204" pitchFamily="34" charset="-122"/>
                <a:sym typeface="+mn-lt"/>
              </a:rPr>
              <a:t>、</a:t>
            </a:r>
            <a:r>
              <a:rPr lang="zh-CN" altLang="en-US" sz="2000" dirty="0">
                <a:solidFill>
                  <a:srgbClr val="0070C0"/>
                </a:solidFill>
                <a:latin typeface="微软雅黑" panose="020B0503020204020204" pitchFamily="34" charset="-122"/>
                <a:ea typeface="微软雅黑" panose="020B0503020204020204" pitchFamily="34" charset="-122"/>
                <a:sym typeface="+mn-lt"/>
              </a:rPr>
              <a:t>应用领域</a:t>
            </a:r>
            <a:r>
              <a:rPr lang="zh-CN" altLang="en-US" sz="2000" dirty="0">
                <a:solidFill>
                  <a:srgbClr val="595959"/>
                </a:solidFill>
                <a:latin typeface="微软雅黑" panose="020B0503020204020204" pitchFamily="34" charset="-122"/>
                <a:ea typeface="微软雅黑" panose="020B0503020204020204" pitchFamily="34" charset="-122"/>
                <a:sym typeface="+mn-lt"/>
              </a:rPr>
              <a:t>、</a:t>
            </a:r>
            <a:r>
              <a:rPr lang="zh-CN" altLang="en-US" sz="2000" dirty="0">
                <a:solidFill>
                  <a:srgbClr val="0070C0"/>
                </a:solidFill>
                <a:latin typeface="微软雅黑" panose="020B0503020204020204" pitchFamily="34" charset="-122"/>
                <a:ea typeface="微软雅黑" panose="020B0503020204020204" pitchFamily="34" charset="-122"/>
                <a:sym typeface="+mn-lt"/>
              </a:rPr>
              <a:t>开发环境的搭建</a:t>
            </a:r>
            <a:r>
              <a:rPr lang="zh-CN" altLang="en-US" sz="2000" dirty="0">
                <a:solidFill>
                  <a:srgbClr val="595959"/>
                </a:solidFill>
                <a:latin typeface="微软雅黑" panose="020B0503020204020204" pitchFamily="34" charset="-122"/>
                <a:ea typeface="微软雅黑" panose="020B0503020204020204" pitchFamily="34" charset="-122"/>
                <a:sym typeface="+mn-lt"/>
              </a:rPr>
              <a:t>、</a:t>
            </a:r>
            <a:r>
              <a:rPr lang="zh-CN" altLang="en-US" sz="2000" dirty="0">
                <a:solidFill>
                  <a:srgbClr val="0070C0"/>
                </a:solidFill>
                <a:latin typeface="微软雅黑" panose="020B0503020204020204" pitchFamily="34" charset="-122"/>
                <a:ea typeface="微软雅黑" panose="020B0503020204020204" pitchFamily="34" charset="-122"/>
                <a:sym typeface="+mn-lt"/>
              </a:rPr>
              <a:t>编程约定</a:t>
            </a:r>
            <a:r>
              <a:rPr lang="zh-CN" altLang="en-US" sz="2000" dirty="0">
                <a:solidFill>
                  <a:srgbClr val="595959"/>
                </a:solidFill>
                <a:latin typeface="微软雅黑" panose="020B0503020204020204" pitchFamily="34" charset="-122"/>
                <a:ea typeface="微软雅黑" panose="020B0503020204020204" pitchFamily="34" charset="-122"/>
                <a:sym typeface="+mn-lt"/>
              </a:rPr>
              <a:t>、</a:t>
            </a:r>
            <a:r>
              <a:rPr lang="zh-CN" altLang="en-US" sz="2000" dirty="0">
                <a:solidFill>
                  <a:srgbClr val="0070C0"/>
                </a:solidFill>
                <a:latin typeface="微软雅黑" panose="020B0503020204020204" pitchFamily="34" charset="-122"/>
                <a:ea typeface="微软雅黑" panose="020B0503020204020204" pitchFamily="34" charset="-122"/>
                <a:sym typeface="+mn-lt"/>
              </a:rPr>
              <a:t>变量</a:t>
            </a:r>
            <a:r>
              <a:rPr lang="zh-CN" altLang="en-US" sz="2000" dirty="0">
                <a:solidFill>
                  <a:srgbClr val="595959"/>
                </a:solidFill>
                <a:latin typeface="微软雅黑" panose="020B0503020204020204" pitchFamily="34" charset="-122"/>
                <a:ea typeface="微软雅黑" panose="020B0503020204020204" pitchFamily="34" charset="-122"/>
                <a:sym typeface="+mn-lt"/>
              </a:rPr>
              <a:t>、</a:t>
            </a:r>
            <a:r>
              <a:rPr lang="zh-CN" altLang="en-US" sz="2000" dirty="0">
                <a:solidFill>
                  <a:srgbClr val="0070C0"/>
                </a:solidFill>
                <a:latin typeface="微软雅黑" panose="020B0503020204020204" pitchFamily="34" charset="-122"/>
                <a:ea typeface="微软雅黑" panose="020B0503020204020204" pitchFamily="34" charset="-122"/>
                <a:sym typeface="+mn-lt"/>
              </a:rPr>
              <a:t>基本输入输出</a:t>
            </a:r>
            <a:r>
              <a:rPr lang="zh-CN" altLang="en-US" sz="2000" dirty="0">
                <a:solidFill>
                  <a:srgbClr val="595959"/>
                </a:solidFill>
                <a:latin typeface="微软雅黑" panose="020B0503020204020204" pitchFamily="34" charset="-122"/>
                <a:ea typeface="微软雅黑" panose="020B0503020204020204" pitchFamily="34" charset="-122"/>
                <a:sym typeface="+mn-lt"/>
              </a:rPr>
              <a:t>等。通过学习本章的内容，读者能够独立搭建Python开发环境，并对Python开发有个初步的认识，为后续学习做好准备。</a:t>
            </a:r>
          </a:p>
        </p:txBody>
      </p:sp>
      <p:sp>
        <p:nvSpPr>
          <p:cNvPr id="5" name="椭圆 4"/>
          <p:cNvSpPr/>
          <p:nvPr/>
        </p:nvSpPr>
        <p:spPr>
          <a:xfrm>
            <a:off x="4329250" y="1395954"/>
            <a:ext cx="718820" cy="7188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a:r>
              <a:rPr lang="zh-CN" altLang="en-US" sz="2800" b="1">
                <a:latin typeface="微软雅黑" panose="020B0503020204020204" pitchFamily="34" charset="-122"/>
                <a:ea typeface="微软雅黑" panose="020B0503020204020204" pitchFamily="34" charset="-122"/>
              </a:rPr>
              <a:t>本</a:t>
            </a:r>
          </a:p>
        </p:txBody>
      </p:sp>
      <p:sp>
        <p:nvSpPr>
          <p:cNvPr id="6" name="椭圆 5"/>
          <p:cNvSpPr/>
          <p:nvPr/>
        </p:nvSpPr>
        <p:spPr>
          <a:xfrm>
            <a:off x="5048070" y="1395954"/>
            <a:ext cx="718820" cy="7188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lvl="0" algn="ctr"/>
            <a:r>
              <a:rPr lang="zh-CN" altLang="en-US" sz="2800" b="1">
                <a:latin typeface="微软雅黑" panose="020B0503020204020204" pitchFamily="34" charset="-122"/>
                <a:ea typeface="微软雅黑" panose="020B0503020204020204" pitchFamily="34" charset="-122"/>
                <a:sym typeface="+mn-ea"/>
              </a:rPr>
              <a:t>章</a:t>
            </a:r>
          </a:p>
        </p:txBody>
      </p:sp>
      <p:sp>
        <p:nvSpPr>
          <p:cNvPr id="7" name="椭圆 6"/>
          <p:cNvSpPr/>
          <p:nvPr/>
        </p:nvSpPr>
        <p:spPr>
          <a:xfrm>
            <a:off x="5766890" y="1395954"/>
            <a:ext cx="718820" cy="7188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lvl="0" algn="ctr"/>
            <a:r>
              <a:rPr lang="zh-CN" altLang="en-US" sz="2800" b="1">
                <a:latin typeface="微软雅黑" panose="020B0503020204020204" pitchFamily="34" charset="-122"/>
                <a:ea typeface="微软雅黑" panose="020B0503020204020204" pitchFamily="34" charset="-122"/>
                <a:sym typeface="+mn-ea"/>
              </a:rPr>
              <a:t>小</a:t>
            </a:r>
          </a:p>
        </p:txBody>
      </p:sp>
      <p:sp>
        <p:nvSpPr>
          <p:cNvPr id="8" name="椭圆 7"/>
          <p:cNvSpPr/>
          <p:nvPr/>
        </p:nvSpPr>
        <p:spPr>
          <a:xfrm>
            <a:off x="6485710" y="1395954"/>
            <a:ext cx="718820" cy="7188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lvl="0" algn="ctr"/>
            <a:r>
              <a:rPr lang="zh-CN" altLang="en-US" sz="2800" b="1">
                <a:latin typeface="微软雅黑" panose="020B0503020204020204" pitchFamily="34" charset="-122"/>
                <a:ea typeface="微软雅黑" panose="020B0503020204020204" pitchFamily="34" charset="-122"/>
                <a:sym typeface="+mn-ea"/>
              </a:rPr>
              <a:t>结</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879063" y="3285411"/>
            <a:ext cx="4983480" cy="104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了解</a:t>
            </a:r>
            <a:r>
              <a:rPr lang="zh-CN" altLang="en-US" sz="2000" dirty="0">
                <a:solidFill>
                  <a:srgbClr val="0070C0"/>
                </a:solidFill>
                <a:latin typeface="微软雅黑" panose="020B0503020204020204" pitchFamily="34" charset="-122"/>
                <a:ea typeface="微软雅黑" panose="020B0503020204020204" pitchFamily="34" charset="-122"/>
              </a:rPr>
              <a:t>Python语言的特点</a:t>
            </a:r>
            <a:r>
              <a:rPr lang="zh-CN" altLang="en-US" sz="2000" dirty="0">
                <a:solidFill>
                  <a:srgbClr val="595959"/>
                </a:solidFill>
                <a:latin typeface="微软雅黑" panose="020B0503020204020204" pitchFamily="34" charset="-122"/>
                <a:ea typeface="微软雅黑" panose="020B0503020204020204" pitchFamily="34" charset="-122"/>
              </a:rPr>
              <a:t>，能够列举至少3个特点 </a:t>
            </a:r>
          </a:p>
        </p:txBody>
      </p:sp>
      <p:grpSp>
        <p:nvGrpSpPr>
          <p:cNvPr id="11" name="组合 10"/>
          <p:cNvGrpSpPr/>
          <p:nvPr/>
        </p:nvGrpSpPr>
        <p:grpSpPr>
          <a:xfrm>
            <a:off x="5437103" y="3560215"/>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 name="标题 1"/>
          <p:cNvSpPr>
            <a:spLocks noChangeArrowheads="1"/>
          </p:cNvSpPr>
          <p:nvPr>
            <p:custDataLst>
              <p:tags r:id="rId1"/>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1.1.1  Python</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的特点</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a:spLocks noChangeArrowheads="1"/>
          </p:cNvSpPr>
          <p:nvPr>
            <p:custDataLst>
              <p:tags r:id="rId1"/>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1.1.1  Python</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的特点</a:t>
            </a:r>
          </a:p>
        </p:txBody>
      </p:sp>
      <p:sp>
        <p:nvSpPr>
          <p:cNvPr id="9" name="矩形 8"/>
          <p:cNvSpPr/>
          <p:nvPr>
            <p:custDataLst>
              <p:tags r:id="rId2"/>
            </p:custDataLst>
          </p:nvPr>
        </p:nvSpPr>
        <p:spPr>
          <a:xfrm>
            <a:off x="1771814" y="1885114"/>
            <a:ext cx="1637671" cy="543632"/>
          </a:xfrm>
          <a:prstGeom prst="rect">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1830709" y="1989556"/>
            <a:ext cx="1637672" cy="337185"/>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简单易学</a:t>
            </a:r>
          </a:p>
        </p:txBody>
      </p:sp>
      <p:sp>
        <p:nvSpPr>
          <p:cNvPr id="20" name="矩形 19"/>
          <p:cNvSpPr/>
          <p:nvPr>
            <p:custDataLst>
              <p:tags r:id="rId4"/>
            </p:custDataLst>
          </p:nvPr>
        </p:nvSpPr>
        <p:spPr>
          <a:xfrm>
            <a:off x="3539337" y="1885114"/>
            <a:ext cx="1637671"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custDataLst>
              <p:tags r:id="rId5"/>
            </p:custDataLst>
          </p:nvPr>
        </p:nvSpPr>
        <p:spPr>
          <a:xfrm>
            <a:off x="7105099" y="1887165"/>
            <a:ext cx="1637671"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custDataLst>
              <p:tags r:id="rId6"/>
            </p:custDataLst>
          </p:nvPr>
        </p:nvSpPr>
        <p:spPr>
          <a:xfrm>
            <a:off x="8863197" y="1887165"/>
            <a:ext cx="1637671"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custDataLst>
              <p:tags r:id="rId7"/>
            </p:custDataLst>
          </p:nvPr>
        </p:nvSpPr>
        <p:spPr>
          <a:xfrm>
            <a:off x="8811125" y="1991462"/>
            <a:ext cx="1637672" cy="337185"/>
          </a:xfrm>
          <a:prstGeom prst="rect">
            <a:avLst/>
          </a:prstGeom>
          <a:noFill/>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良好的中文支持</a:t>
            </a:r>
          </a:p>
        </p:txBody>
      </p:sp>
      <p:sp>
        <p:nvSpPr>
          <p:cNvPr id="27" name="矩形 26"/>
          <p:cNvSpPr/>
          <p:nvPr>
            <p:custDataLst>
              <p:tags r:id="rId8"/>
            </p:custDataLst>
          </p:nvPr>
        </p:nvSpPr>
        <p:spPr>
          <a:xfrm>
            <a:off x="9955812" y="1610401"/>
            <a:ext cx="1637672" cy="584775"/>
          </a:xfrm>
          <a:prstGeom prst="rect">
            <a:avLst/>
          </a:prstGeom>
          <a:noFill/>
        </p:spPr>
        <p:txBody>
          <a:bodyPr wrap="square">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无缝衔接单元测试</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custDataLst>
              <p:tags r:id="rId9"/>
            </p:custDataLst>
          </p:nvPr>
        </p:nvSpPr>
        <p:spPr>
          <a:xfrm>
            <a:off x="1054735" y="1195070"/>
            <a:ext cx="10379075" cy="398780"/>
          </a:xfrm>
          <a:prstGeom prst="rect">
            <a:avLst/>
          </a:prstGeom>
        </p:spPr>
        <p:txBody>
          <a:bodyPr wrap="square">
            <a:spAutoFit/>
          </a:bodyPr>
          <a:lstStyle/>
          <a:p>
            <a:r>
              <a:rPr lang="en-US" altLang="zh-CN" sz="2000">
                <a:solidFill>
                  <a:srgbClr val="595959"/>
                </a:solidFill>
                <a:latin typeface="微软雅黑" panose="020B0503020204020204" pitchFamily="34" charset="-122"/>
                <a:ea typeface="微软雅黑" panose="020B0503020204020204" pitchFamily="34" charset="-122"/>
              </a:rPr>
              <a:t>Python语言之所以能够迅速发展，受到开发人员的青睐，这与它自身具有的特点密不可分</a:t>
            </a:r>
            <a:r>
              <a:rPr lang="zh-CN" altLang="en-US" sz="2000">
                <a:solidFill>
                  <a:srgbClr val="595959"/>
                </a:solidFill>
                <a:latin typeface="微软雅黑" panose="020B0503020204020204" pitchFamily="34" charset="-122"/>
                <a:ea typeface="微软雅黑" panose="020B0503020204020204" pitchFamily="34" charset="-122"/>
              </a:rPr>
              <a:t>。</a:t>
            </a:r>
          </a:p>
        </p:txBody>
      </p:sp>
      <p:pic>
        <p:nvPicPr>
          <p:cNvPr id="29" name="图片 15"/>
          <p:cNvPicPr>
            <a:picLocks noChangeAspect="1"/>
          </p:cNvPicPr>
          <p:nvPr>
            <p:custDataLst>
              <p:tags r:id="rId10"/>
            </p:custDataLst>
          </p:nvPr>
        </p:nvPicPr>
        <p:blipFill>
          <a:blip r:embed="rId17">
            <a:extLst>
              <a:ext uri="{28A0092B-C50C-407E-A947-70E740481C1C}">
                <a14:useLocalDpi xmlns:a14="http://schemas.microsoft.com/office/drawing/2010/main" val="0"/>
              </a:ext>
            </a:extLst>
          </a:blip>
          <a:srcRect/>
          <a:stretch>
            <a:fillRect/>
          </a:stretch>
        </p:blipFill>
        <p:spPr bwMode="auto">
          <a:xfrm>
            <a:off x="1053809" y="2378159"/>
            <a:ext cx="244792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矩形 30"/>
          <p:cNvSpPr/>
          <p:nvPr>
            <p:custDataLst>
              <p:tags r:id="rId11"/>
            </p:custDataLst>
          </p:nvPr>
        </p:nvSpPr>
        <p:spPr>
          <a:xfrm>
            <a:off x="3501734" y="2866210"/>
            <a:ext cx="7304637" cy="2168525"/>
          </a:xfrm>
          <a:prstGeom prst="rect">
            <a:avLst/>
          </a:prstGeom>
        </p:spPr>
        <p:txBody>
          <a:bodyPr wrap="square">
            <a:spAutoFit/>
          </a:bodyPr>
          <a:lstStyle/>
          <a:p>
            <a:pPr algn="just">
              <a:lnSpc>
                <a:spcPct val="150000"/>
              </a:lnSpc>
            </a:pPr>
            <a:r>
              <a:rPr lang="zh-CN" altLang="zh-CN" sz="1800">
                <a:solidFill>
                  <a:srgbClr val="595959"/>
                </a:solidFill>
                <a:latin typeface="微软雅黑" panose="020B0503020204020204" pitchFamily="34" charset="-122"/>
                <a:ea typeface="微软雅黑" panose="020B0503020204020204" pitchFamily="34" charset="-122"/>
              </a:rPr>
              <a:t>Python的语法规则十分简洁，使用它编写的代码非常接近自然语言，用户只需要具备英语基础，就能够大致读懂代码。与其它编程语言相比，Python可以使用更少的代码实现相同的功能。此外，Python社区非常活跃，拥有大量的教程、文档和示例代码，这些资源可以帮助初学者快速入门并解决问题。</a:t>
            </a:r>
          </a:p>
        </p:txBody>
      </p:sp>
      <p:sp>
        <p:nvSpPr>
          <p:cNvPr id="32" name="矩形 31"/>
          <p:cNvSpPr/>
          <p:nvPr>
            <p:custDataLst>
              <p:tags r:id="rId12"/>
            </p:custDataLst>
          </p:nvPr>
        </p:nvSpPr>
        <p:spPr>
          <a:xfrm>
            <a:off x="5303003" y="1885846"/>
            <a:ext cx="1637671"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custDataLst>
              <p:tags r:id="rId13"/>
            </p:custDataLst>
          </p:nvPr>
        </p:nvSpPr>
        <p:spPr>
          <a:xfrm>
            <a:off x="5291471" y="1991454"/>
            <a:ext cx="1637672" cy="337185"/>
          </a:xfrm>
          <a:prstGeom prst="rect">
            <a:avLst/>
          </a:prstGeom>
          <a:noFill/>
        </p:spPr>
        <p:txBody>
          <a:bodyPr wrap="square">
            <a:spAutoFit/>
          </a:bodyPr>
          <a:lstStyle/>
          <a:p>
            <a:pPr algn="ctr"/>
            <a:r>
              <a:rPr lang="zh-CN" altLang="en-US" sz="1600" smtClean="0">
                <a:solidFill>
                  <a:schemeClr val="bg1"/>
                </a:solidFill>
                <a:latin typeface="微软雅黑" panose="020B0503020204020204" pitchFamily="34" charset="-122"/>
                <a:ea typeface="微软雅黑" panose="020B0503020204020204" pitchFamily="34" charset="-122"/>
              </a:rPr>
              <a:t>可移植性</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custDataLst>
              <p:tags r:id="rId14"/>
            </p:custDataLst>
          </p:nvPr>
        </p:nvSpPr>
        <p:spPr>
          <a:xfrm>
            <a:off x="7105798" y="1989226"/>
            <a:ext cx="1582998" cy="337185"/>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丰富的库</a:t>
            </a:r>
          </a:p>
        </p:txBody>
      </p:sp>
      <p:sp>
        <p:nvSpPr>
          <p:cNvPr id="18" name="矩形 17"/>
          <p:cNvSpPr/>
          <p:nvPr>
            <p:custDataLst>
              <p:tags r:id="rId15"/>
            </p:custDataLst>
          </p:nvPr>
        </p:nvSpPr>
        <p:spPr>
          <a:xfrm>
            <a:off x="3497630" y="1989555"/>
            <a:ext cx="1637672" cy="337185"/>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免费开源</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a:spLocks noChangeArrowheads="1"/>
          </p:cNvSpPr>
          <p:nvPr>
            <p:custDataLst>
              <p:tags r:id="rId1"/>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1.1.1  Python</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的特点</a:t>
            </a:r>
          </a:p>
        </p:txBody>
      </p:sp>
      <p:sp>
        <p:nvSpPr>
          <p:cNvPr id="9" name="矩形 8"/>
          <p:cNvSpPr/>
          <p:nvPr>
            <p:custDataLst>
              <p:tags r:id="rId2"/>
            </p:custDataLst>
          </p:nvPr>
        </p:nvSpPr>
        <p:spPr>
          <a:xfrm>
            <a:off x="1771814" y="1885114"/>
            <a:ext cx="1637671"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1830709" y="1989556"/>
            <a:ext cx="1637672" cy="337185"/>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简单易学</a:t>
            </a:r>
          </a:p>
        </p:txBody>
      </p:sp>
      <p:sp>
        <p:nvSpPr>
          <p:cNvPr id="20" name="矩形 19"/>
          <p:cNvSpPr/>
          <p:nvPr>
            <p:custDataLst>
              <p:tags r:id="rId4"/>
            </p:custDataLst>
          </p:nvPr>
        </p:nvSpPr>
        <p:spPr>
          <a:xfrm>
            <a:off x="3539337" y="1885114"/>
            <a:ext cx="1637671" cy="5436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custDataLst>
              <p:tags r:id="rId5"/>
            </p:custDataLst>
          </p:nvPr>
        </p:nvSpPr>
        <p:spPr>
          <a:xfrm>
            <a:off x="7105099" y="1887165"/>
            <a:ext cx="1637671"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custDataLst>
              <p:tags r:id="rId6"/>
            </p:custDataLst>
          </p:nvPr>
        </p:nvSpPr>
        <p:spPr>
          <a:xfrm>
            <a:off x="8863197" y="1887165"/>
            <a:ext cx="1637671"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custDataLst>
              <p:tags r:id="rId7"/>
            </p:custDataLst>
          </p:nvPr>
        </p:nvSpPr>
        <p:spPr>
          <a:xfrm>
            <a:off x="8811125" y="1991462"/>
            <a:ext cx="1637672" cy="337185"/>
          </a:xfrm>
          <a:prstGeom prst="rect">
            <a:avLst/>
          </a:prstGeom>
          <a:noFill/>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良好的中文支持</a:t>
            </a:r>
          </a:p>
        </p:txBody>
      </p:sp>
      <p:sp>
        <p:nvSpPr>
          <p:cNvPr id="27" name="矩形 26"/>
          <p:cNvSpPr/>
          <p:nvPr>
            <p:custDataLst>
              <p:tags r:id="rId8"/>
            </p:custDataLst>
          </p:nvPr>
        </p:nvSpPr>
        <p:spPr>
          <a:xfrm>
            <a:off x="9955812" y="1610401"/>
            <a:ext cx="1637672" cy="584775"/>
          </a:xfrm>
          <a:prstGeom prst="rect">
            <a:avLst/>
          </a:prstGeom>
          <a:noFill/>
        </p:spPr>
        <p:txBody>
          <a:bodyPr wrap="square">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无缝衔接单元测试</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custDataLst>
              <p:tags r:id="rId9"/>
            </p:custDataLst>
          </p:nvPr>
        </p:nvSpPr>
        <p:spPr>
          <a:xfrm>
            <a:off x="1054735" y="1195070"/>
            <a:ext cx="10379075" cy="398780"/>
          </a:xfrm>
          <a:prstGeom prst="rect">
            <a:avLst/>
          </a:prstGeom>
        </p:spPr>
        <p:txBody>
          <a:bodyPr wrap="square">
            <a:spAutoFit/>
          </a:bodyPr>
          <a:lstStyle/>
          <a:p>
            <a:r>
              <a:rPr lang="en-US" altLang="zh-CN" sz="2000">
                <a:solidFill>
                  <a:srgbClr val="595959"/>
                </a:solidFill>
                <a:latin typeface="微软雅黑" panose="020B0503020204020204" pitchFamily="34" charset="-122"/>
                <a:ea typeface="微软雅黑" panose="020B0503020204020204" pitchFamily="34" charset="-122"/>
              </a:rPr>
              <a:t>Python语言之所以能够迅速发展，受到开发人员的青睐，这与它自身具有的特点密不可分</a:t>
            </a:r>
            <a:r>
              <a:rPr lang="zh-CN" altLang="en-US" sz="2000">
                <a:solidFill>
                  <a:srgbClr val="595959"/>
                </a:solidFill>
                <a:latin typeface="微软雅黑" panose="020B0503020204020204" pitchFamily="34" charset="-122"/>
                <a:ea typeface="微软雅黑" panose="020B0503020204020204" pitchFamily="34" charset="-122"/>
              </a:rPr>
              <a:t>。</a:t>
            </a:r>
          </a:p>
        </p:txBody>
      </p:sp>
      <p:pic>
        <p:nvPicPr>
          <p:cNvPr id="29" name="图片 15"/>
          <p:cNvPicPr>
            <a:picLocks noChangeAspect="1"/>
          </p:cNvPicPr>
          <p:nvPr>
            <p:custDataLst>
              <p:tags r:id="rId10"/>
            </p:custDataLst>
          </p:nvPr>
        </p:nvPicPr>
        <p:blipFill>
          <a:blip r:embed="rId17">
            <a:extLst>
              <a:ext uri="{28A0092B-C50C-407E-A947-70E740481C1C}">
                <a14:useLocalDpi xmlns:a14="http://schemas.microsoft.com/office/drawing/2010/main" val="0"/>
              </a:ext>
            </a:extLst>
          </a:blip>
          <a:srcRect/>
          <a:stretch>
            <a:fillRect/>
          </a:stretch>
        </p:blipFill>
        <p:spPr bwMode="auto">
          <a:xfrm>
            <a:off x="1053809" y="2378159"/>
            <a:ext cx="244792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矩形 30"/>
          <p:cNvSpPr/>
          <p:nvPr>
            <p:custDataLst>
              <p:tags r:id="rId11"/>
            </p:custDataLst>
          </p:nvPr>
        </p:nvSpPr>
        <p:spPr>
          <a:xfrm>
            <a:off x="3501734" y="2866210"/>
            <a:ext cx="7304637" cy="2584450"/>
          </a:xfrm>
          <a:prstGeom prst="rect">
            <a:avLst/>
          </a:prstGeom>
        </p:spPr>
        <p:txBody>
          <a:bodyPr wrap="square">
            <a:spAutoFit/>
          </a:bodyPr>
          <a:lstStyle/>
          <a:p>
            <a:pPr algn="just">
              <a:lnSpc>
                <a:spcPct val="150000"/>
              </a:lnSpc>
            </a:pPr>
            <a:r>
              <a:rPr lang="zh-CN" altLang="zh-CN" sz="1800">
                <a:solidFill>
                  <a:srgbClr val="595959"/>
                </a:solidFill>
                <a:latin typeface="微软雅黑" panose="020B0503020204020204" pitchFamily="34" charset="-122"/>
                <a:ea typeface="微软雅黑" panose="020B0503020204020204" pitchFamily="34" charset="-122"/>
              </a:rPr>
              <a:t>Python是开源的，这意味着你不需要花一分钱便能获取Python源码，并能自由复制、阅读、改动它，提高其灵活性和可扩展性，使其能够适应不断变化的技术需求和不同领域的应用场景。此外，用户可以自由地在共享和协作的环境中交流和贡献代码，加速Python生态系统的发展，使得大量的第三方库和框架得以产生，为各种任务提供了丰富的解决方案。 </a:t>
            </a:r>
          </a:p>
        </p:txBody>
      </p:sp>
      <p:sp>
        <p:nvSpPr>
          <p:cNvPr id="32" name="矩形 31"/>
          <p:cNvSpPr/>
          <p:nvPr>
            <p:custDataLst>
              <p:tags r:id="rId12"/>
            </p:custDataLst>
          </p:nvPr>
        </p:nvSpPr>
        <p:spPr>
          <a:xfrm>
            <a:off x="5303003" y="1885846"/>
            <a:ext cx="1637671"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custDataLst>
              <p:tags r:id="rId13"/>
            </p:custDataLst>
          </p:nvPr>
        </p:nvSpPr>
        <p:spPr>
          <a:xfrm>
            <a:off x="5291471" y="1991454"/>
            <a:ext cx="1637672" cy="337185"/>
          </a:xfrm>
          <a:prstGeom prst="rect">
            <a:avLst/>
          </a:prstGeom>
          <a:noFill/>
        </p:spPr>
        <p:txBody>
          <a:bodyPr wrap="square">
            <a:spAutoFit/>
          </a:bodyPr>
          <a:lstStyle/>
          <a:p>
            <a:pPr algn="ctr"/>
            <a:r>
              <a:rPr lang="zh-CN" altLang="en-US" sz="1600" smtClean="0">
                <a:solidFill>
                  <a:schemeClr val="bg1"/>
                </a:solidFill>
                <a:latin typeface="微软雅黑" panose="020B0503020204020204" pitchFamily="34" charset="-122"/>
                <a:ea typeface="微软雅黑" panose="020B0503020204020204" pitchFamily="34" charset="-122"/>
              </a:rPr>
              <a:t>可移植性</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custDataLst>
              <p:tags r:id="rId14"/>
            </p:custDataLst>
          </p:nvPr>
        </p:nvSpPr>
        <p:spPr>
          <a:xfrm>
            <a:off x="7105798" y="1989226"/>
            <a:ext cx="1582998" cy="337185"/>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丰富的库</a:t>
            </a:r>
          </a:p>
        </p:txBody>
      </p:sp>
      <p:sp>
        <p:nvSpPr>
          <p:cNvPr id="18" name="矩形 17"/>
          <p:cNvSpPr/>
          <p:nvPr>
            <p:custDataLst>
              <p:tags r:id="rId15"/>
            </p:custDataLst>
          </p:nvPr>
        </p:nvSpPr>
        <p:spPr>
          <a:xfrm>
            <a:off x="3497630" y="1989555"/>
            <a:ext cx="1637672" cy="337185"/>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免费开源</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3f15e6573a385e41c33bb97e7105a62faa5c484"/>
  <p:tag name="KSO_WPP_MARK_KEY" val="e7a0f094-5756-40f7-9eda-ce9c717f1e47"/>
  <p:tag name="COMMONDATA" val="eyJoZGlkIjoiNWE2YTlhYTM0NWI3NzliNTMxOGE4MTFkZTBjZGFjMmQ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PA" val="v5.2.7"/>
  <p:tag name="RESOURCELIBID_ANIM" val="450"/>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PA" val="v5.2.7"/>
  <p:tag name="RESOURCELIBID_ANIM" val="450"/>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PA" val="v5.2.7"/>
  <p:tag name="RESOURCELIBID_ANIM" val="450"/>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xml><?xml version="1.0" encoding="utf-8"?>
<p:tagLst xmlns:a="http://schemas.openxmlformats.org/drawingml/2006/main" xmlns:r="http://schemas.openxmlformats.org/officeDocument/2006/relationships" xmlns:p="http://schemas.openxmlformats.org/presentationml/2006/main">
  <p:tag name="PA" val="v5.2.7"/>
  <p:tag name="RESOURCELIBID_ANIM" val="450"/>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PA" val="v5.2.7"/>
  <p:tag name="RESOURCELIBID_ANIM" val="450"/>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xml><?xml version="1.0" encoding="utf-8"?>
<p:tagLst xmlns:a="http://schemas.openxmlformats.org/drawingml/2006/main" xmlns:r="http://schemas.openxmlformats.org/officeDocument/2006/relationships" xmlns:p="http://schemas.openxmlformats.org/presentationml/2006/main">
  <p:tag name="PA" val="v5.2.7"/>
  <p:tag name="RESOURCELIBID_ANIM" val="450"/>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xml><?xml version="1.0" encoding="utf-8"?>
<p:tagLst xmlns:a="http://schemas.openxmlformats.org/drawingml/2006/main" xmlns:r="http://schemas.openxmlformats.org/officeDocument/2006/relationships" xmlns:p="http://schemas.openxmlformats.org/presentationml/2006/main">
  <p:tag name="PA" val="v5.2.7"/>
  <p:tag name="RESOURCELIBID_ANIM" val="450"/>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xml><?xml version="1.0" encoding="utf-8"?>
<p:tagLst xmlns:a="http://schemas.openxmlformats.org/drawingml/2006/main" xmlns:r="http://schemas.openxmlformats.org/officeDocument/2006/relationships" xmlns:p="http://schemas.openxmlformats.org/presentationml/2006/main">
  <p:tag name="PA" val="v5.2.7"/>
  <p:tag name="RESOURCELIBID_ANIM" val="450"/>
  <p:tag name="KSO_WM_BEAUTIFY_FLAG" val=""/>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xml><?xml version="1.0" encoding="utf-8"?>
<p:tagLst xmlns:a="http://schemas.openxmlformats.org/drawingml/2006/main" xmlns:r="http://schemas.openxmlformats.org/officeDocument/2006/relationships" xmlns:p="http://schemas.openxmlformats.org/presentationml/2006/main">
  <p:tag name="PA" val="v5.2.7"/>
  <p:tag name="RESOURCELIBID_ANIM" val="450"/>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0.xml><?xml version="1.0" encoding="utf-8"?>
<p:tagLst xmlns:a="http://schemas.openxmlformats.org/drawingml/2006/main" xmlns:r="http://schemas.openxmlformats.org/officeDocument/2006/relationships" xmlns:p="http://schemas.openxmlformats.org/presentationml/2006/main">
  <p:tag name="PA" val="v5.2.7"/>
  <p:tag name="RESOURCELIBID_ANIM" val="450"/>
  <p:tag name="KSO_WM_BEAUTIFY_FLAG" val=""/>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xml><?xml version="1.0" encoding="utf-8"?>
<p:tagLst xmlns:a="http://schemas.openxmlformats.org/drawingml/2006/main" xmlns:r="http://schemas.openxmlformats.org/officeDocument/2006/relationships" xmlns:p="http://schemas.openxmlformats.org/presentationml/2006/main">
  <p:tag name="PA" val="v5.2.7"/>
  <p:tag name="RESOURCELIBID_ANIM" val="450"/>
  <p:tag name="KSO_WM_BEAUTIFY_FLAG" val=""/>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0.xml><?xml version="1.0" encoding="utf-8"?>
<p:tagLst xmlns:a="http://schemas.openxmlformats.org/drawingml/2006/main" xmlns:r="http://schemas.openxmlformats.org/officeDocument/2006/relationships" xmlns:p="http://schemas.openxmlformats.org/presentationml/2006/main">
  <p:tag name="PA" val="v5.2.7"/>
  <p:tag name="RESOURCELIBID_ANIM" val="450"/>
  <p:tag name="KSO_WM_BEAUTIFY_FLAG" val=""/>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xml><?xml version="1.0" encoding="utf-8"?>
<p:tagLst xmlns:a="http://schemas.openxmlformats.org/drawingml/2006/main" xmlns:r="http://schemas.openxmlformats.org/officeDocument/2006/relationships" xmlns:p="http://schemas.openxmlformats.org/presentationml/2006/main">
  <p:tag name="PA" val="v5.2.7"/>
  <p:tag name="RESOURCELIBID_ANIM" val="450"/>
  <p:tag name="KSO_WM_BEAUTIFY_FLAG" val=""/>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0.xml><?xml version="1.0" encoding="utf-8"?>
<p:tagLst xmlns:a="http://schemas.openxmlformats.org/drawingml/2006/main" xmlns:r="http://schemas.openxmlformats.org/officeDocument/2006/relationships" xmlns:p="http://schemas.openxmlformats.org/presentationml/2006/main">
  <p:tag name="PA" val="v5.2.7"/>
  <p:tag name="RESOURCELIBID_ANIM" val="450"/>
  <p:tag name="KSO_WM_BEAUTIFY_FLAG" val=""/>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xml><?xml version="1.0" encoding="utf-8"?>
<p:tagLst xmlns:a="http://schemas.openxmlformats.org/drawingml/2006/main" xmlns:r="http://schemas.openxmlformats.org/officeDocument/2006/relationships" xmlns:p="http://schemas.openxmlformats.org/presentationml/2006/main">
  <p:tag name="PA" val="v5.2.7"/>
  <p:tag name="RESOURCELIBID_ANIM" val="450"/>
  <p:tag name="KSO_WM_BEAUTIFY_FLAG" val=""/>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0.xml><?xml version="1.0" encoding="utf-8"?>
<p:tagLst xmlns:a="http://schemas.openxmlformats.org/drawingml/2006/main" xmlns:r="http://schemas.openxmlformats.org/officeDocument/2006/relationships" xmlns:p="http://schemas.openxmlformats.org/presentationml/2006/main">
  <p:tag name="PA" val="v5.2.7"/>
  <p:tag name="RESOURCELIBID_ANIM" val="450"/>
  <p:tag name="KSO_WM_BEAUTIFY_FLAG" val=""/>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xml><?xml version="1.0" encoding="utf-8"?>
<p:tagLst xmlns:a="http://schemas.openxmlformats.org/drawingml/2006/main" xmlns:r="http://schemas.openxmlformats.org/officeDocument/2006/relationships" xmlns:p="http://schemas.openxmlformats.org/presentationml/2006/main">
  <p:tag name="PA" val="v5.2.7"/>
  <p:tag name="RESOURCELIBID_ANIM" val="450"/>
  <p:tag name="KSO_WM_BEAUTIFY_FLAG" val=""/>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0.xml><?xml version="1.0" encoding="utf-8"?>
<p:tagLst xmlns:a="http://schemas.openxmlformats.org/drawingml/2006/main" xmlns:r="http://schemas.openxmlformats.org/officeDocument/2006/relationships" xmlns:p="http://schemas.openxmlformats.org/presentationml/2006/main">
  <p:tag name="PA" val="v5.2.7"/>
  <p:tag name="RESOURCELIBID_ANIM" val="450"/>
  <p:tag name="KSO_WM_BEAUTIFY_FLAG" val=""/>
</p:tagLst>
</file>

<file path=ppt/tags/tag2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5.xml><?xml version="1.0" encoding="utf-8"?>
<p:tagLst xmlns:a="http://schemas.openxmlformats.org/drawingml/2006/main" xmlns:r="http://schemas.openxmlformats.org/officeDocument/2006/relationships" xmlns:p="http://schemas.openxmlformats.org/presentationml/2006/main">
  <p:tag name="PA" val="v5.2.7"/>
  <p:tag name="RESOURCELIBID_ANIM" val="450"/>
  <p:tag name="KSO_WM_BEAUTIFY_FLAG" val=""/>
</p:tagLst>
</file>

<file path=ppt/tags/tag2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1.xml><?xml version="1.0" encoding="utf-8"?>
<p:tagLst xmlns:a="http://schemas.openxmlformats.org/drawingml/2006/main" xmlns:r="http://schemas.openxmlformats.org/officeDocument/2006/relationships" xmlns:p="http://schemas.openxmlformats.org/presentationml/2006/main">
  <p:tag name="PA" val="v5.2.7"/>
  <p:tag name="RESOURCELIBID_ANIM" val="450"/>
  <p:tag name="KSO_WM_BEAUTIFY_FLAG" val=""/>
</p:tagLst>
</file>

<file path=ppt/tags/tag2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7.xml><?xml version="1.0" encoding="utf-8"?>
<p:tagLst xmlns:a="http://schemas.openxmlformats.org/drawingml/2006/main" xmlns:r="http://schemas.openxmlformats.org/officeDocument/2006/relationships" xmlns:p="http://schemas.openxmlformats.org/presentationml/2006/main">
  <p:tag name="PA" val="v5.2.7"/>
  <p:tag name="RESOURCELIBID_ANIM" val="450"/>
  <p:tag name="KSO_WM_BEAUTIFY_FLAG" val=""/>
</p:tagLst>
</file>

<file path=ppt/tags/tag2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3.xml><?xml version="1.0" encoding="utf-8"?>
<p:tagLst xmlns:a="http://schemas.openxmlformats.org/drawingml/2006/main" xmlns:r="http://schemas.openxmlformats.org/officeDocument/2006/relationships" xmlns:p="http://schemas.openxmlformats.org/presentationml/2006/main">
  <p:tag name="PA" val="v5.2.7"/>
  <p:tag name="RESOURCELIBID_ANIM" val="450"/>
  <p:tag name="KSO_WM_BEAUTIFY_FLAG" val=""/>
</p:tagLst>
</file>

<file path=ppt/tags/tag2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9.xml><?xml version="1.0" encoding="utf-8"?>
<p:tagLst xmlns:a="http://schemas.openxmlformats.org/drawingml/2006/main" xmlns:r="http://schemas.openxmlformats.org/officeDocument/2006/relationships" xmlns:p="http://schemas.openxmlformats.org/presentationml/2006/main">
  <p:tag name="PA" val="v5.2.7"/>
  <p:tag name="RESOURCELIBID_ANIM" val="450"/>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2.xml><?xml version="1.0" encoding="utf-8"?>
<p:tagLst xmlns:a="http://schemas.openxmlformats.org/drawingml/2006/main" xmlns:r="http://schemas.openxmlformats.org/officeDocument/2006/relationships" xmlns:p="http://schemas.openxmlformats.org/presentationml/2006/main">
  <p:tag name="TABLE_ENDDRAG_ORIGIN_RECT" val="608*212"/>
  <p:tag name="TABLE_ENDDRAG_RECT" val="266*278*608*212"/>
</p:tagLst>
</file>

<file path=ppt/tags/tag3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webwppDef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ud0ofpxa">
      <a:majorFont>
        <a:latin typeface="字魂105号-简雅黑"/>
        <a:ea typeface="字魂105号-简雅黑"/>
        <a:cs typeface=""/>
      </a:majorFont>
      <a:minorFont>
        <a:latin typeface="字魂105号-简雅黑"/>
        <a:ea typeface="字魂105号-简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3432</Words>
  <Application>Microsoft Office PowerPoint</Application>
  <PresentationFormat>自定义</PresentationFormat>
  <Paragraphs>417</Paragraphs>
  <Slides>70</Slides>
  <Notes>42</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70</vt:i4>
      </vt:variant>
    </vt:vector>
  </HeadingPairs>
  <TitlesOfParts>
    <vt:vector size="85" baseType="lpstr">
      <vt:lpstr>Source Han Sans K Bold</vt:lpstr>
      <vt:lpstr>等线</vt:lpstr>
      <vt:lpstr>思源黑体 CN Medium</vt:lpstr>
      <vt:lpstr>思源黑体 CN Regular</vt:lpstr>
      <vt:lpstr>宋体</vt:lpstr>
      <vt:lpstr>微软雅黑</vt:lpstr>
      <vt:lpstr>字魂105号-简雅黑</vt:lpstr>
      <vt:lpstr>字魂58号-创中黑</vt:lpstr>
      <vt:lpstr>Arial</vt:lpstr>
      <vt:lpstr>Calibri</vt:lpstr>
      <vt:lpstr>Impact</vt:lpstr>
      <vt:lpstr>Times New Roman</vt:lpstr>
      <vt:lpstr>Wingdings</vt:lpstr>
      <vt:lpstr>webwppDefTheme</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蓝白商务述职报告工作总结ppt模板</dc:title>
  <dc:creator>常董</dc:creator>
  <cp:lastModifiedBy>王晓娟</cp:lastModifiedBy>
  <cp:revision>1961</cp:revision>
  <dcterms:created xsi:type="dcterms:W3CDTF">2020-11-11T09:29:00Z</dcterms:created>
  <dcterms:modified xsi:type="dcterms:W3CDTF">2024-07-18T05:22:48Z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2052-12.1.0.15374</vt:lpwstr>
  </property>
  <property fmtid="{D5CDD505-2E9C-101B-9397-08002B2CF9AE}" pid="3" name="ICV">
    <vt:lpwstr>744D8EB2E76D4847A8112CE6B167364B</vt:lpwstr>
  </property>
</Properties>
</file>