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2.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7.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8.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9.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10.xml" ContentType="application/vnd.openxmlformats-officedocument.presentationml.notesSlide+xml"/>
  <Override PartName="/ppt/tags/tag78.xml" ContentType="application/vnd.openxmlformats-officedocument.presentationml.tags+xml"/>
  <Override PartName="/ppt/notesSlides/notesSlide11.xml" ContentType="application/vnd.openxmlformats-officedocument.presentationml.notesSlide+xml"/>
  <Override PartName="/ppt/tags/tag79.xml" ContentType="application/vnd.openxmlformats-officedocument.presentationml.tags+xml"/>
  <Override PartName="/ppt/notesSlides/notesSlide12.xml" ContentType="application/vnd.openxmlformats-officedocument.presentationml.notesSlide+xml"/>
  <Override PartName="/ppt/tags/tag80.xml" ContentType="application/vnd.openxmlformats-officedocument.presentationml.tags+xml"/>
  <Override PartName="/ppt/notesSlides/notesSlide13.xml" ContentType="application/vnd.openxmlformats-officedocument.presentationml.notesSlide+xml"/>
  <Override PartName="/ppt/tags/tag81.xml" ContentType="application/vnd.openxmlformats-officedocument.presentationml.tags+xml"/>
  <Override PartName="/ppt/notesSlides/notesSlide14.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notesSlides/notesSlide15.xml" ContentType="application/vnd.openxmlformats-officedocument.presentationml.notesSlide+xml"/>
  <Override PartName="/ppt/tags/tag84.xml" ContentType="application/vnd.openxmlformats-officedocument.presentationml.tags+xml"/>
  <Override PartName="/ppt/notesSlides/notesSlide16.xml" ContentType="application/vnd.openxmlformats-officedocument.presentationml.notesSlide+xml"/>
  <Override PartName="/ppt/tags/tag85.xml" ContentType="application/vnd.openxmlformats-officedocument.presentationml.tags+xml"/>
  <Override PartName="/ppt/notesSlides/notesSlide17.xml" ContentType="application/vnd.openxmlformats-officedocument.presentationml.notesSlide+xml"/>
  <Override PartName="/ppt/tags/tag86.xml" ContentType="application/vnd.openxmlformats-officedocument.presentationml.tags+xml"/>
  <Override PartName="/ppt/notesSlides/notesSlide18.xml" ContentType="application/vnd.openxmlformats-officedocument.presentationml.notesSlide+xml"/>
  <Override PartName="/ppt/tags/tag87.xml" ContentType="application/vnd.openxmlformats-officedocument.presentationml.tags+xml"/>
  <Override PartName="/ppt/tags/tag88.xml" ContentType="application/vnd.openxmlformats-officedocument.presentationml.tags+xml"/>
  <Override PartName="/ppt/notesSlides/notesSlide19.xml" ContentType="application/vnd.openxmlformats-officedocument.presentationml.notesSlide+xml"/>
  <Override PartName="/ppt/tags/tag89.xml" ContentType="application/vnd.openxmlformats-officedocument.presentationml.tags+xml"/>
  <Override PartName="/ppt/tags/tag90.xml" ContentType="application/vnd.openxmlformats-officedocument.presentationml.tags+xml"/>
  <Override PartName="/ppt/notesSlides/notesSlide20.xml" ContentType="application/vnd.openxmlformats-officedocument.presentationml.notesSlide+xml"/>
  <Override PartName="/ppt/tags/tag91.xml" ContentType="application/vnd.openxmlformats-officedocument.presentationml.tags+xml"/>
  <Override PartName="/ppt/notesSlides/notesSlide21.xml" ContentType="application/vnd.openxmlformats-officedocument.presentationml.notesSlide+xml"/>
  <Override PartName="/ppt/tags/tag92.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93.xml" ContentType="application/vnd.openxmlformats-officedocument.presentationml.tags+xml"/>
  <Override PartName="/ppt/notesSlides/notesSlide24.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notesSlides/notesSlide25.xml" ContentType="application/vnd.openxmlformats-officedocument.presentationml.notesSlide+xml"/>
  <Override PartName="/ppt/tags/tag104.xml" ContentType="application/vnd.openxmlformats-officedocument.presentationml.tags+xml"/>
  <Override PartName="/ppt/notesSlides/notesSlide26.xml" ContentType="application/vnd.openxmlformats-officedocument.presentationml.notesSlide+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notesSlides/notesSlide27.xml" ContentType="application/vnd.openxmlformats-officedocument.presentationml.notesSlide+xml"/>
  <Override PartName="/ppt/tags/tag113.xml" ContentType="application/vnd.openxmlformats-officedocument.presentationml.tags+xml"/>
  <Override PartName="/ppt/notesSlides/notesSlide28.xml" ContentType="application/vnd.openxmlformats-officedocument.presentationml.notesSlide+xml"/>
  <Override PartName="/ppt/tags/tag114.xml" ContentType="application/vnd.openxmlformats-officedocument.presentationml.tags+xml"/>
  <Override PartName="/ppt/notesSlides/notesSlide29.xml" ContentType="application/vnd.openxmlformats-officedocument.presentationml.notesSlide+xml"/>
  <Override PartName="/ppt/tags/tag115.xml" ContentType="application/vnd.openxmlformats-officedocument.presentationml.tags+xml"/>
  <Override PartName="/ppt/notesSlides/notesSlide30.xml" ContentType="application/vnd.openxmlformats-officedocument.presentationml.notesSlide+xml"/>
  <Override PartName="/ppt/tags/tag116.xml" ContentType="application/vnd.openxmlformats-officedocument.presentationml.tags+xml"/>
  <Override PartName="/ppt/notesSlides/notesSlide31.xml" ContentType="application/vnd.openxmlformats-officedocument.presentationml.notesSlide+xml"/>
  <Override PartName="/ppt/tags/tag117.xml" ContentType="application/vnd.openxmlformats-officedocument.presentationml.tags+xml"/>
  <Override PartName="/ppt/tags/tag118.xml" ContentType="application/vnd.openxmlformats-officedocument.presentationml.tags+xml"/>
  <Override PartName="/ppt/notesSlides/notesSlide32.xml" ContentType="application/vnd.openxmlformats-officedocument.presentationml.notesSlide+xml"/>
  <Override PartName="/ppt/tags/tag119.xml" ContentType="application/vnd.openxmlformats-officedocument.presentationml.tags+xml"/>
  <Override PartName="/ppt/notesSlides/notesSlide33.xml" ContentType="application/vnd.openxmlformats-officedocument.presentationml.notesSlide+xml"/>
  <Override PartName="/ppt/tags/tag120.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notesSlides/notesSlide37.xml" ContentType="application/vnd.openxmlformats-officedocument.presentationml.notesSlide+xml"/>
  <Override PartName="/ppt/tags/tag136.xml" ContentType="application/vnd.openxmlformats-officedocument.presentationml.tags+xml"/>
  <Override PartName="/ppt/notesSlides/notesSlide38.xml" ContentType="application/vnd.openxmlformats-officedocument.presentationml.notesSlide+xml"/>
  <Override PartName="/ppt/tags/tag137.xml" ContentType="application/vnd.openxmlformats-officedocument.presentationml.tags+xml"/>
  <Override PartName="/ppt/notesSlides/notesSlide39.xml" ContentType="application/vnd.openxmlformats-officedocument.presentationml.notesSlide+xml"/>
  <Override PartName="/ppt/tags/tag138.xml" ContentType="application/vnd.openxmlformats-officedocument.presentationml.tags+xml"/>
  <Override PartName="/ppt/notesSlides/notesSlide40.xml" ContentType="application/vnd.openxmlformats-officedocument.presentationml.notesSlide+xml"/>
  <Override PartName="/ppt/tags/tag139.xml" ContentType="application/vnd.openxmlformats-officedocument.presentationml.tags+xml"/>
  <Override PartName="/ppt/notesSlides/notesSlide41.xml" ContentType="application/vnd.openxmlformats-officedocument.presentationml.notesSlide+xml"/>
  <Override PartName="/ppt/tags/tag140.xml" ContentType="application/vnd.openxmlformats-officedocument.presentationml.tags+xml"/>
  <Override PartName="/ppt/notesSlides/notesSlide42.xml" ContentType="application/vnd.openxmlformats-officedocument.presentationml.notesSlide+xml"/>
  <Override PartName="/ppt/tags/tag141.xml" ContentType="application/vnd.openxmlformats-officedocument.presentationml.tags+xml"/>
  <Override PartName="/ppt/notesSlides/notesSlide43.xml" ContentType="application/vnd.openxmlformats-officedocument.presentationml.notesSlide+xml"/>
  <Override PartName="/ppt/tags/tag142.xml" ContentType="application/vnd.openxmlformats-officedocument.presentationml.tags+xml"/>
  <Override PartName="/ppt/notesSlides/notesSlide44.xml" ContentType="application/vnd.openxmlformats-officedocument.presentationml.notesSlide+xml"/>
  <Override PartName="/ppt/tags/tag143.xml" ContentType="application/vnd.openxmlformats-officedocument.presentationml.tags+xml"/>
  <Override PartName="/ppt/notesSlides/notesSlide45.xml" ContentType="application/vnd.openxmlformats-officedocument.presentationml.notesSlide+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notesSlides/notesSlide46.xml" ContentType="application/vnd.openxmlformats-officedocument.presentationml.notesSlide+xml"/>
  <Override PartName="/ppt/tags/tag163.xml" ContentType="application/vnd.openxmlformats-officedocument.presentationml.tags+xml"/>
  <Override PartName="/ppt/notesSlides/notesSlide47.xml" ContentType="application/vnd.openxmlformats-officedocument.presentationml.notesSlide+xml"/>
  <Override PartName="/ppt/tags/tag164.xml" ContentType="application/vnd.openxmlformats-officedocument.presentationml.tags+xml"/>
  <Override PartName="/ppt/notesSlides/notesSlide48.xml" ContentType="application/vnd.openxmlformats-officedocument.presentationml.notesSlide+xml"/>
  <Override PartName="/ppt/tags/tag165.xml" ContentType="application/vnd.openxmlformats-officedocument.presentationml.tags+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tags/tag166.xml" ContentType="application/vnd.openxmlformats-officedocument.presentationml.tags+xml"/>
  <Override PartName="/ppt/notesSlides/notesSlide51.xml" ContentType="application/vnd.openxmlformats-officedocument.presentationml.notesSlide+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notesSlides/notesSlide52.xml" ContentType="application/vnd.openxmlformats-officedocument.presentationml.notesSlide+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notesSlides/notesSlide53.xml" ContentType="application/vnd.openxmlformats-officedocument.presentationml.notesSlide+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notesSlides/notesSlide54.xml" ContentType="application/vnd.openxmlformats-officedocument.presentationml.notesSlide+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notesSlides/notesSlide55.xml" ContentType="application/vnd.openxmlformats-officedocument.presentationml.notesSlide+xml"/>
  <Override PartName="/ppt/tags/tag205.xml" ContentType="application/vnd.openxmlformats-officedocument.presentationml.tags+xml"/>
  <Override PartName="/ppt/notesSlides/notesSlide56.xml" ContentType="application/vnd.openxmlformats-officedocument.presentationml.notesSlide+xml"/>
  <Override PartName="/ppt/tags/tag206.xml" ContentType="application/vnd.openxmlformats-officedocument.presentationml.tags+xml"/>
  <Override PartName="/ppt/notesSlides/notesSlide57.xml" ContentType="application/vnd.openxmlformats-officedocument.presentationml.notesSlide+xml"/>
  <Override PartName="/ppt/tags/tag207.xml" ContentType="application/vnd.openxmlformats-officedocument.presentationml.tags+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tags/tag208.xml" ContentType="application/vnd.openxmlformats-officedocument.presentationml.tags+xml"/>
  <Override PartName="/ppt/notesSlides/notesSlide60.xml" ContentType="application/vnd.openxmlformats-officedocument.presentationml.notesSlide+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notesSlides/notesSlide61.xml" ContentType="application/vnd.openxmlformats-officedocument.presentationml.notesSlide+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notesSlides/notesSlide62.xml" ContentType="application/vnd.openxmlformats-officedocument.presentationml.notesSlide+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notesSlides/notesSlide63.xml" ContentType="application/vnd.openxmlformats-officedocument.presentationml.notesSlide+xml"/>
  <Override PartName="/ppt/tags/tag233.xml" ContentType="application/vnd.openxmlformats-officedocument.presentationml.tags+xml"/>
  <Override PartName="/ppt/notesSlides/notesSlide64.xml" ContentType="application/vnd.openxmlformats-officedocument.presentationml.notesSlide+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notesSlides/notesSlide65.xml" ContentType="application/vnd.openxmlformats-officedocument.presentationml.notesSlide+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notesSlides/notesSlide66.xml" ContentType="application/vnd.openxmlformats-officedocument.presentationml.notesSlide+xml"/>
  <Override PartName="/ppt/tags/tag247.xml" ContentType="application/vnd.openxmlformats-officedocument.presentationml.tags+xml"/>
  <Override PartName="/ppt/notesSlides/notesSlide67.xml" ContentType="application/vnd.openxmlformats-officedocument.presentationml.notesSlide+xml"/>
  <Override PartName="/ppt/tags/tag248.xml" ContentType="application/vnd.openxmlformats-officedocument.presentationml.tags+xml"/>
  <Override PartName="/ppt/notesSlides/notesSlide68.xml" ContentType="application/vnd.openxmlformats-officedocument.presentationml.notesSlide+xml"/>
  <Override PartName="/ppt/tags/tag249.xml" ContentType="application/vnd.openxmlformats-officedocument.presentationml.tags+xml"/>
  <Override PartName="/ppt/notesSlides/notesSlide69.xml" ContentType="application/vnd.openxmlformats-officedocument.presentationml.notesSlide+xml"/>
  <Override PartName="/ppt/tags/tag250.xml" ContentType="application/vnd.openxmlformats-officedocument.presentationml.tags+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7" r:id="rId2"/>
  </p:sldMasterIdLst>
  <p:notesMasterIdLst>
    <p:notesMasterId r:id="rId90"/>
  </p:notesMasterIdLst>
  <p:handoutMasterIdLst>
    <p:handoutMasterId r:id="rId91"/>
  </p:handoutMasterIdLst>
  <p:sldIdLst>
    <p:sldId id="325" r:id="rId3"/>
    <p:sldId id="264" r:id="rId4"/>
    <p:sldId id="328" r:id="rId5"/>
    <p:sldId id="327" r:id="rId6"/>
    <p:sldId id="309" r:id="rId7"/>
    <p:sldId id="259" r:id="rId8"/>
    <p:sldId id="351" r:id="rId9"/>
    <p:sldId id="997" r:id="rId10"/>
    <p:sldId id="998" r:id="rId11"/>
    <p:sldId id="833" r:id="rId12"/>
    <p:sldId id="999" r:id="rId13"/>
    <p:sldId id="1000" r:id="rId14"/>
    <p:sldId id="1001" r:id="rId15"/>
    <p:sldId id="1002" r:id="rId16"/>
    <p:sldId id="1003" r:id="rId17"/>
    <p:sldId id="1007" r:id="rId18"/>
    <p:sldId id="1006" r:id="rId19"/>
    <p:sldId id="1005" r:id="rId20"/>
    <p:sldId id="1021" r:id="rId21"/>
    <p:sldId id="1008" r:id="rId22"/>
    <p:sldId id="1009" r:id="rId23"/>
    <p:sldId id="1010" r:id="rId24"/>
    <p:sldId id="1022" r:id="rId25"/>
    <p:sldId id="1011" r:id="rId26"/>
    <p:sldId id="1014" r:id="rId27"/>
    <p:sldId id="1012" r:id="rId28"/>
    <p:sldId id="1013" r:id="rId29"/>
    <p:sldId id="1023" r:id="rId30"/>
    <p:sldId id="597" r:id="rId31"/>
    <p:sldId id="355" r:id="rId32"/>
    <p:sldId id="375" r:id="rId33"/>
    <p:sldId id="1016" r:id="rId34"/>
    <p:sldId id="1017" r:id="rId35"/>
    <p:sldId id="1018" r:id="rId36"/>
    <p:sldId id="1019" r:id="rId37"/>
    <p:sldId id="1034" r:id="rId38"/>
    <p:sldId id="1024" r:id="rId39"/>
    <p:sldId id="1025" r:id="rId40"/>
    <p:sldId id="1026" r:id="rId41"/>
    <p:sldId id="1027" r:id="rId42"/>
    <p:sldId id="1028" r:id="rId43"/>
    <p:sldId id="422" r:id="rId44"/>
    <p:sldId id="423" r:id="rId45"/>
    <p:sldId id="586" r:id="rId46"/>
    <p:sldId id="1035" r:id="rId47"/>
    <p:sldId id="1036" r:id="rId48"/>
    <p:sldId id="1037" r:id="rId49"/>
    <p:sldId id="1038" r:id="rId50"/>
    <p:sldId id="1039" r:id="rId51"/>
    <p:sldId id="1040" r:id="rId52"/>
    <p:sldId id="1041" r:id="rId53"/>
    <p:sldId id="1042" r:id="rId54"/>
    <p:sldId id="1043" r:id="rId55"/>
    <p:sldId id="861" r:id="rId56"/>
    <p:sldId id="862" r:id="rId57"/>
    <p:sldId id="1044" r:id="rId58"/>
    <p:sldId id="1048" r:id="rId59"/>
    <p:sldId id="1045" r:id="rId60"/>
    <p:sldId id="1046" r:id="rId61"/>
    <p:sldId id="1047" r:id="rId62"/>
    <p:sldId id="1050" r:id="rId63"/>
    <p:sldId id="1049" r:id="rId64"/>
    <p:sldId id="865" r:id="rId65"/>
    <p:sldId id="1052" r:id="rId66"/>
    <p:sldId id="1053" r:id="rId67"/>
    <p:sldId id="1054" r:id="rId68"/>
    <p:sldId id="1055" r:id="rId69"/>
    <p:sldId id="1056" r:id="rId70"/>
    <p:sldId id="1057" r:id="rId71"/>
    <p:sldId id="1058" r:id="rId72"/>
    <p:sldId id="1059" r:id="rId73"/>
    <p:sldId id="1060" r:id="rId74"/>
    <p:sldId id="1061" r:id="rId75"/>
    <p:sldId id="429" r:id="rId76"/>
    <p:sldId id="430" r:id="rId77"/>
    <p:sldId id="812" r:id="rId78"/>
    <p:sldId id="1062" r:id="rId79"/>
    <p:sldId id="1086" r:id="rId80"/>
    <p:sldId id="1087" r:id="rId81"/>
    <p:sldId id="1088" r:id="rId82"/>
    <p:sldId id="1090" r:id="rId83"/>
    <p:sldId id="1091" r:id="rId84"/>
    <p:sldId id="1092" r:id="rId85"/>
    <p:sldId id="1093" r:id="rId86"/>
    <p:sldId id="1094" r:id="rId87"/>
    <p:sldId id="338" r:id="rId88"/>
    <p:sldId id="326" r:id="rId89"/>
  </p:sldIdLst>
  <p:sldSz cx="12190413" cy="6859588"/>
  <p:notesSz cx="6858000" cy="9144000"/>
  <p:custDataLst>
    <p:tags r:id="rId92"/>
  </p:custDataLst>
  <p:defaultTex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74" userDrawn="1">
          <p15:clr>
            <a:srgbClr val="A4A3A4"/>
          </p15:clr>
        </p15:guide>
        <p15:guide id="2" pos="256" userDrawn="1">
          <p15:clr>
            <a:srgbClr val="A4A3A4"/>
          </p15:clr>
        </p15:guide>
        <p15:guide id="3" pos="6606" userDrawn="1">
          <p15:clr>
            <a:srgbClr val="A4A3A4"/>
          </p15:clr>
        </p15:guide>
      </p15:sldGuideLst>
    </p:ext>
    <p:ext uri="{2D200454-40CA-4A62-9FC3-DE9A4176ACB9}">
      <p15:notesGuideLst xmlns:p15="http://schemas.microsoft.com/office/powerpoint/2012/main">
        <p15:guide id="1" orient="horz" pos="3031">
          <p15:clr>
            <a:srgbClr val="A4A3A4"/>
          </p15:clr>
        </p15:guide>
        <p15:guide id="2" pos="221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孟方思" initials="mfs" lastIdx="1" clrIdx="0"/>
  <p:cmAuthor id="2" name="LD" initials="L" lastIdx="2" clrIdx="1"/>
  <p:cmAuthor id="3" name="Lv0593" initials="L" lastIdx="15"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BBC"/>
    <a:srgbClr val="595959"/>
    <a:srgbClr val="0075CC"/>
    <a:srgbClr val="005DA2"/>
    <a:srgbClr val="1369B2"/>
    <a:srgbClr val="FAFAFA"/>
    <a:srgbClr val="F2F2F2"/>
    <a:srgbClr val="008DF6"/>
    <a:srgbClr val="F5F5F5"/>
    <a:srgbClr val="3992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20" autoAdjust="0"/>
    <p:restoredTop sz="55672" autoAdjust="0"/>
  </p:normalViewPr>
  <p:slideViewPr>
    <p:cSldViewPr showGuides="1">
      <p:cViewPr varScale="1">
        <p:scale>
          <a:sx n="100" d="100"/>
          <a:sy n="100" d="100"/>
        </p:scale>
        <p:origin x="78" y="180"/>
      </p:cViewPr>
      <p:guideLst>
        <p:guide orient="horz" pos="2274"/>
        <p:guide pos="256"/>
        <p:guide pos="660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0106"/>
    </p:cViewPr>
  </p:sorterViewPr>
  <p:notesViewPr>
    <p:cSldViewPr>
      <p:cViewPr varScale="1">
        <p:scale>
          <a:sx n="86" d="100"/>
          <a:sy n="86" d="100"/>
        </p:scale>
        <p:origin x="-3810" y="-90"/>
      </p:cViewPr>
      <p:guideLst>
        <p:guide orient="horz" pos="3031"/>
        <p:guide pos="221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notesMaster" Target="notesMasters/notesMaster1.xml"/><Relationship Id="rId95" Type="http://schemas.openxmlformats.org/officeDocument/2006/relationships/viewProps" Target="viewProps.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handoutMaster" Target="handoutMasters/handoutMaster1.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tags" Target="tags/tag1.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353A075-29DF-4CAE-8BA7-CDA0ED456C88}" type="datetimeFigureOut">
              <a:rPr lang="zh-CN" altLang="en-US" smtClean="0"/>
              <a:t>2024/7/18</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E3924EE-29F1-4E68-A53A-86CBCBDF827A}"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2B73EA-EE91-4E33-A9C1-8BF5DD7139A2}" type="datetimeFigureOut">
              <a:rPr lang="zh-CN" altLang="en-US" smtClean="0"/>
              <a:t>2024/7/18</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92B679-AE23-4750-8FB0-6513430B895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1219200" rtl="0" eaLnBrk="1" latinLnBrk="0" hangingPunct="1">
      <a:defRPr sz="1600" kern="1200">
        <a:solidFill>
          <a:schemeClr val="tx1"/>
        </a:solidFill>
        <a:latin typeface="+mn-lt"/>
        <a:ea typeface="+mn-ea"/>
        <a:cs typeface="+mn-cs"/>
      </a:defRPr>
    </a:lvl1pPr>
    <a:lvl2pPr marL="609600" algn="l" defTabSz="1219200" rtl="0" eaLnBrk="1" latinLnBrk="0" hangingPunct="1">
      <a:defRPr sz="1600" kern="1200">
        <a:solidFill>
          <a:schemeClr val="tx1"/>
        </a:solidFill>
        <a:latin typeface="+mn-lt"/>
        <a:ea typeface="+mn-ea"/>
        <a:cs typeface="+mn-cs"/>
      </a:defRPr>
    </a:lvl2pPr>
    <a:lvl3pPr marL="1219200" algn="l" defTabSz="1219200" rtl="0" eaLnBrk="1" latinLnBrk="0" hangingPunct="1">
      <a:defRPr sz="1600" kern="1200">
        <a:solidFill>
          <a:schemeClr val="tx1"/>
        </a:solidFill>
        <a:latin typeface="+mn-lt"/>
        <a:ea typeface="+mn-ea"/>
        <a:cs typeface="+mn-cs"/>
      </a:defRPr>
    </a:lvl3pPr>
    <a:lvl4pPr marL="1828800" algn="l" defTabSz="1219200" rtl="0" eaLnBrk="1" latinLnBrk="0" hangingPunct="1">
      <a:defRPr sz="1600" kern="1200">
        <a:solidFill>
          <a:schemeClr val="tx1"/>
        </a:solidFill>
        <a:latin typeface="+mn-lt"/>
        <a:ea typeface="+mn-ea"/>
        <a:cs typeface="+mn-cs"/>
      </a:defRPr>
    </a:lvl4pPr>
    <a:lvl5pPr marL="2438400" algn="l" defTabSz="1219200" rtl="0" eaLnBrk="1" latinLnBrk="0" hangingPunct="1">
      <a:defRPr sz="1600" kern="1200">
        <a:solidFill>
          <a:schemeClr val="tx1"/>
        </a:solidFill>
        <a:latin typeface="+mn-lt"/>
        <a:ea typeface="+mn-ea"/>
        <a:cs typeface="+mn-cs"/>
      </a:defRPr>
    </a:lvl5pPr>
    <a:lvl6pPr marL="3048000" algn="l" defTabSz="1219200" rtl="0" eaLnBrk="1" latinLnBrk="0" hangingPunct="1">
      <a:defRPr sz="1600" kern="1200">
        <a:solidFill>
          <a:schemeClr val="tx1"/>
        </a:solidFill>
        <a:latin typeface="+mn-lt"/>
        <a:ea typeface="+mn-ea"/>
        <a:cs typeface="+mn-cs"/>
      </a:defRPr>
    </a:lvl6pPr>
    <a:lvl7pPr marL="3657600" algn="l" defTabSz="1219200" rtl="0" eaLnBrk="1" latinLnBrk="0" hangingPunct="1">
      <a:defRPr sz="1600" kern="1200">
        <a:solidFill>
          <a:schemeClr val="tx1"/>
        </a:solidFill>
        <a:latin typeface="+mn-lt"/>
        <a:ea typeface="+mn-ea"/>
        <a:cs typeface="+mn-cs"/>
      </a:defRPr>
    </a:lvl7pPr>
    <a:lvl8pPr marL="4267200" algn="l" defTabSz="1219200" rtl="0" eaLnBrk="1" latinLnBrk="0" hangingPunct="1">
      <a:defRPr sz="1600" kern="1200">
        <a:solidFill>
          <a:schemeClr val="tx1"/>
        </a:solidFill>
        <a:latin typeface="+mn-lt"/>
        <a:ea typeface="+mn-ea"/>
        <a:cs typeface="+mn-cs"/>
      </a:defRPr>
    </a:lvl8pPr>
    <a:lvl9pPr marL="4876800" algn="l" defTabSz="121920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16</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17</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18</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19</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20</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21</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22</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23</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24</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25</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26</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27</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28</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29</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30</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31</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32</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34</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35</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36</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37</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38</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39</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40</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41</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42</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43</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46</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47</a:t>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48</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4</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49</a:t>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50</a:t>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51</a:t>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52</a:t>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53</a:t>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54</a:t>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57</a:t>
            </a:fld>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58</a:t>
            </a:fld>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59</a:t>
            </a:fld>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60</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5</a:t>
            </a:fld>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61</a:t>
            </a:fld>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62</a:t>
            </a:fld>
            <a:endParaRPr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64</a:t>
            </a:fld>
            <a:endParaRPr lang="zh-CN"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66</a:t>
            </a:fld>
            <a:endParaRPr lang="zh-CN"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68</a:t>
            </a:fld>
            <a:endParaRPr lang="zh-CN"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70</a:t>
            </a:fld>
            <a:endParaRPr lang="zh-CN"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71</a:t>
            </a:fld>
            <a:endParaRPr lang="zh-CN"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72</a:t>
            </a:fld>
            <a:endParaRPr lang="zh-CN"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73</a:t>
            </a:fld>
            <a:endParaRPr lang="zh-CN"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74</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6</a:t>
            </a:fld>
            <a:endParaRPr lang="zh-CN"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75</a:t>
            </a:fld>
            <a:endParaRPr lang="zh-CN"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76</a:t>
            </a:fld>
            <a:endParaRPr lang="zh-CN"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77</a:t>
            </a:fld>
            <a:endParaRPr lang="zh-CN"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78</a:t>
            </a:fld>
            <a:endParaRPr lang="zh-CN"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79</a:t>
            </a:fld>
            <a:endParaRPr lang="zh-CN"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80</a:t>
            </a:fld>
            <a:endParaRPr lang="zh-CN"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81</a:t>
            </a:fld>
            <a:endParaRPr lang="zh-CN"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82</a:t>
            </a:fld>
            <a:endParaRPr lang="zh-CN"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83</a:t>
            </a:fld>
            <a:endParaRPr lang="zh-CN"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84</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9</a:t>
            </a:fld>
            <a:endParaRPr lang="zh-CN"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85</a:t>
            </a:fld>
            <a:endParaRPr lang="zh-CN" alt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86</a:t>
            </a:fld>
            <a:endParaRPr lang="zh-CN" alt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87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12</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13</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和副标题">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669777" y="2309308"/>
            <a:ext cx="10850541" cy="899333"/>
          </a:xfrm>
        </p:spPr>
        <p:txBody>
          <a:bodyPr lIns="101600" tIns="38100" rIns="25400" bIns="38100" anchor="t" anchorCtr="0">
            <a:noAutofit/>
          </a:bodyPr>
          <a:lstStyle>
            <a:lvl1pPr algn="ctr">
              <a:defRPr sz="5400" b="0" spc="600">
                <a:effectLst/>
                <a:latin typeface="+mn-ea"/>
                <a:ea typeface="+mn-ea"/>
              </a:defRPr>
            </a:lvl1pPr>
          </a:lstStyle>
          <a:p>
            <a:r>
              <a:rPr lang="zh-CN" altLang="en-US" dirty="0"/>
              <a:t>单击此处编辑标题</a:t>
            </a:r>
          </a:p>
        </p:txBody>
      </p:sp>
      <p:sp>
        <p:nvSpPr>
          <p:cNvPr id="3" name="副标题 2"/>
          <p:cNvSpPr>
            <a:spLocks noGrp="1"/>
          </p:cNvSpPr>
          <p:nvPr>
            <p:ph type="subTitle" idx="1" hasCustomPrompt="1"/>
          </p:nvPr>
        </p:nvSpPr>
        <p:spPr>
          <a:xfrm>
            <a:off x="669820" y="3566185"/>
            <a:ext cx="10850454" cy="801518"/>
          </a:xfrm>
        </p:spPr>
        <p:txBody>
          <a:bodyPr lIns="101600" tIns="38100" rIns="76200" bIns="38100" anchor="ctr" anchorCtr="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latin typeface="+mn-ea"/>
                <a:ea typeface="+mn-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5365" indent="0" algn="ctr">
              <a:buNone/>
              <a:defRPr sz="1600"/>
            </a:lvl6pPr>
            <a:lvl7pPr marL="2742565" indent="0" algn="ctr">
              <a:buNone/>
              <a:defRPr sz="1600"/>
            </a:lvl7pPr>
            <a:lvl8pPr marL="3199765" indent="0" algn="ctr">
              <a:buNone/>
              <a:defRPr sz="1600"/>
            </a:lvl8pPr>
            <a:lvl9pPr marL="3656965" indent="0" algn="ctr">
              <a:buNone/>
              <a:defRPr sz="1600"/>
            </a:lvl9pPr>
          </a:lstStyle>
          <a:p>
            <a:r>
              <a:rPr lang="zh-CN" altLang="en-US" dirty="0"/>
              <a:t>单击此处编辑副标题</a:t>
            </a:r>
          </a:p>
        </p:txBody>
      </p:sp>
      <p:sp>
        <p:nvSpPr>
          <p:cNvPr id="17" name="页脚占位符 16"/>
          <p:cNvSpPr>
            <a:spLocks noGrp="1"/>
          </p:cNvSpPr>
          <p:nvPr>
            <p:ph type="ftr" sz="quarter" idx="11"/>
          </p:nvPr>
        </p:nvSpPr>
        <p:spPr/>
        <p:txBody>
          <a:bodyPr/>
          <a:lstStyle>
            <a:lvl1pPr>
              <a:defRPr>
                <a:latin typeface="+mn-ea"/>
              </a:defRPr>
            </a:lvl1pPr>
          </a:lstStyle>
          <a:p>
            <a:endParaRPr lang="zh-CN" altLang="en-US" dirty="0"/>
          </a:p>
        </p:txBody>
      </p:sp>
      <p:sp>
        <p:nvSpPr>
          <p:cNvPr id="18" name="灯片编号占位符 17"/>
          <p:cNvSpPr>
            <a:spLocks noGrp="1"/>
          </p:cNvSpPr>
          <p:nvPr>
            <p:ph type="sldNum" sz="quarter" idx="12"/>
          </p:nvPr>
        </p:nvSpPr>
        <p:spPr/>
        <p:txBody>
          <a:bodyPr/>
          <a:lstStyle>
            <a:lvl1pPr>
              <a:defRPr>
                <a:latin typeface="+mn-ea"/>
              </a:defRPr>
            </a:lvl1pPr>
          </a:lstStyle>
          <a:p>
            <a:fld id="{49AE70B2-8BF9-45C0-BB95-33D1B9D3A854}" type="slidenum">
              <a:rPr lang="zh-CN" altLang="en-US" smtClean="0"/>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chemeClr val="bg1"/>
        </a:solidFill>
        <a:effectLst/>
      </p:bgPr>
    </p:bg>
    <p:spTree>
      <p:nvGrpSpPr>
        <p:cNvPr id="1" name=""/>
        <p:cNvGrpSpPr/>
        <p:nvPr/>
      </p:nvGrpSpPr>
      <p:grpSpPr>
        <a:xfrm>
          <a:off x="0" y="0"/>
          <a:ext cx="0" cy="0"/>
          <a:chOff x="0" y="0"/>
          <a:chExt cx="0" cy="0"/>
        </a:xfrm>
      </p:grpSpPr>
      <p:cxnSp>
        <p:nvCxnSpPr>
          <p:cNvPr id="7" name="直接连接符 6"/>
          <p:cNvCxnSpPr/>
          <p:nvPr userDrawn="1"/>
        </p:nvCxnSpPr>
        <p:spPr>
          <a:xfrm>
            <a:off x="1007304" y="834057"/>
            <a:ext cx="104638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userDrawn="1"/>
        </p:nvGrpSpPr>
        <p:grpSpPr bwMode="auto">
          <a:xfrm>
            <a:off x="431315" y="390618"/>
            <a:ext cx="520428" cy="274702"/>
            <a:chOff x="0" y="0"/>
            <a:chExt cx="1041399" cy="549275"/>
          </a:xfrm>
        </p:grpSpPr>
        <p:sp>
          <p:nvSpPr>
            <p:cNvPr id="13"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5" name="TextBox 4"/>
          <p:cNvSpPr txBox="1"/>
          <p:nvPr userDrawn="1"/>
        </p:nvSpPr>
        <p:spPr>
          <a:xfrm>
            <a:off x="305731" y="6526138"/>
            <a:ext cx="2909155" cy="276999"/>
          </a:xfrm>
          <a:prstGeom prst="rect">
            <a:avLst/>
          </a:prstGeom>
          <a:noFill/>
        </p:spPr>
        <p:txBody>
          <a:bodyPr wrap="square" rtlCol="0">
            <a:spAutoFit/>
          </a:bodyPr>
          <a:lstStyle/>
          <a:p>
            <a:r>
              <a:rPr lang="en-US" altLang="zh-CN" sz="1200" b="0" dirty="0" err="1">
                <a:solidFill>
                  <a:srgbClr val="595959"/>
                </a:solidFill>
                <a:latin typeface="微软雅黑" panose="020B0503020204020204" pitchFamily="34" charset="-122"/>
                <a:ea typeface="微软雅黑" panose="020B0503020204020204" pitchFamily="34" charset="-122"/>
              </a:rPr>
              <a:t>yx.ityxb.com</a:t>
            </a:r>
            <a:endParaRPr lang="zh-CN" altLang="en-US" sz="1200" b="0" dirty="0">
              <a:solidFill>
                <a:srgbClr val="595959"/>
              </a:solidFill>
              <a:latin typeface="微软雅黑" panose="020B0503020204020204" pitchFamily="34" charset="-122"/>
              <a:ea typeface="微软雅黑" panose="020B0503020204020204" pitchFamily="34" charset="-122"/>
            </a:endParaRPr>
          </a:p>
        </p:txBody>
      </p:sp>
      <p:sp>
        <p:nvSpPr>
          <p:cNvPr id="6" name="矩形 5"/>
          <p:cNvSpPr/>
          <p:nvPr userDrawn="1"/>
        </p:nvSpPr>
        <p:spPr>
          <a:xfrm>
            <a:off x="0" y="6794447"/>
            <a:ext cx="10631710" cy="84639"/>
          </a:xfrm>
          <a:prstGeom prst="rect">
            <a:avLst/>
          </a:prstGeom>
          <a:solidFill>
            <a:srgbClr val="136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userDrawn="1"/>
        </p:nvSpPr>
        <p:spPr>
          <a:xfrm>
            <a:off x="10703717" y="6794446"/>
            <a:ext cx="1486695" cy="8463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03518" y="294845"/>
            <a:ext cx="2595061" cy="405057"/>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标题和内容">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标题和内容">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2959" y="4407922"/>
            <a:ext cx="10361851" cy="1362390"/>
          </a:xfrm>
        </p:spPr>
        <p:txBody>
          <a:bodyPr anchor="t"/>
          <a:lstStyle>
            <a:lvl1pPr algn="l">
              <a:defRPr sz="5300" b="1" cap="all"/>
            </a:lvl1pPr>
          </a:lstStyle>
          <a:p>
            <a:r>
              <a:rPr lang="zh-CN" altLang="en-US"/>
              <a:t>单击此处编辑母版标题样式</a:t>
            </a:r>
          </a:p>
        </p:txBody>
      </p:sp>
      <p:sp>
        <p:nvSpPr>
          <p:cNvPr id="3" name="文本占位符 2"/>
          <p:cNvSpPr>
            <a:spLocks noGrp="1"/>
          </p:cNvSpPr>
          <p:nvPr>
            <p:ph type="body" idx="1"/>
          </p:nvPr>
        </p:nvSpPr>
        <p:spPr>
          <a:xfrm>
            <a:off x="962959" y="2907386"/>
            <a:ext cx="10361851" cy="1500534"/>
          </a:xfrm>
        </p:spPr>
        <p:txBody>
          <a:bodyPr anchor="b"/>
          <a:lstStyle>
            <a:lvl1pPr marL="0" indent="0">
              <a:buNone/>
              <a:defRPr sz="2700">
                <a:solidFill>
                  <a:schemeClr val="tx1">
                    <a:tint val="75000"/>
                  </a:schemeClr>
                </a:solidFill>
              </a:defRPr>
            </a:lvl1pPr>
            <a:lvl2pPr marL="609600" indent="0">
              <a:buNone/>
              <a:defRPr sz="2400">
                <a:solidFill>
                  <a:schemeClr val="tx1">
                    <a:tint val="75000"/>
                  </a:schemeClr>
                </a:solidFill>
              </a:defRPr>
            </a:lvl2pPr>
            <a:lvl3pPr marL="1219200" indent="0">
              <a:buNone/>
              <a:defRPr sz="2100">
                <a:solidFill>
                  <a:schemeClr val="tx1">
                    <a:tint val="75000"/>
                  </a:schemeClr>
                </a:solidFill>
              </a:defRPr>
            </a:lvl3pPr>
            <a:lvl4pPr marL="1828800" indent="0">
              <a:buNone/>
              <a:defRPr sz="1900">
                <a:solidFill>
                  <a:schemeClr val="tx1">
                    <a:tint val="75000"/>
                  </a:schemeClr>
                </a:solidFill>
              </a:defRPr>
            </a:lvl4pPr>
            <a:lvl5pPr marL="2438400" indent="0">
              <a:buNone/>
              <a:defRPr sz="1900">
                <a:solidFill>
                  <a:schemeClr val="tx1">
                    <a:tint val="75000"/>
                  </a:schemeClr>
                </a:solidFill>
              </a:defRPr>
            </a:lvl5pPr>
            <a:lvl6pPr marL="3048000" indent="0">
              <a:buNone/>
              <a:defRPr sz="1900">
                <a:solidFill>
                  <a:schemeClr val="tx1">
                    <a:tint val="75000"/>
                  </a:schemeClr>
                </a:solidFill>
              </a:defRPr>
            </a:lvl6pPr>
            <a:lvl7pPr marL="3657600" indent="0">
              <a:buNone/>
              <a:defRPr sz="1900">
                <a:solidFill>
                  <a:schemeClr val="tx1">
                    <a:tint val="75000"/>
                  </a:schemeClr>
                </a:solidFill>
              </a:defRPr>
            </a:lvl7pPr>
            <a:lvl8pPr marL="4267200" indent="0">
              <a:buNone/>
              <a:defRPr sz="1900">
                <a:solidFill>
                  <a:schemeClr val="tx1">
                    <a:tint val="75000"/>
                  </a:schemeClr>
                </a:solidFill>
              </a:defRPr>
            </a:lvl8pPr>
            <a:lvl9pPr marL="4876800" indent="0">
              <a:buNone/>
              <a:defRPr sz="19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2024/7/18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521" y="1600572"/>
            <a:ext cx="5384099" cy="4527011"/>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6793" y="1600572"/>
            <a:ext cx="5384099" cy="4527011"/>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2024/7/18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521" y="1535469"/>
            <a:ext cx="5386216" cy="639911"/>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100" b="1"/>
            </a:lvl4pPr>
            <a:lvl5pPr marL="2438400" indent="0">
              <a:buNone/>
              <a:defRPr sz="2100" b="1"/>
            </a:lvl5pPr>
            <a:lvl6pPr marL="3048000" indent="0">
              <a:buNone/>
              <a:defRPr sz="2100" b="1"/>
            </a:lvl6pPr>
            <a:lvl7pPr marL="3657600" indent="0">
              <a:buNone/>
              <a:defRPr sz="2100" b="1"/>
            </a:lvl7pPr>
            <a:lvl8pPr marL="4267200" indent="0">
              <a:buNone/>
              <a:defRPr sz="2100" b="1"/>
            </a:lvl8pPr>
            <a:lvl9pPr marL="4876800" indent="0">
              <a:buNone/>
              <a:defRPr sz="2100" b="1"/>
            </a:lvl9pPr>
          </a:lstStyle>
          <a:p>
            <a:pPr lvl="0"/>
            <a:r>
              <a:rPr lang="zh-CN" altLang="en-US"/>
              <a:t>单击此处编辑母版文本样式</a:t>
            </a:r>
          </a:p>
        </p:txBody>
      </p:sp>
      <p:sp>
        <p:nvSpPr>
          <p:cNvPr id="4" name="内容占位符 3"/>
          <p:cNvSpPr>
            <a:spLocks noGrp="1"/>
          </p:cNvSpPr>
          <p:nvPr>
            <p:ph sz="half" idx="2"/>
          </p:nvPr>
        </p:nvSpPr>
        <p:spPr>
          <a:xfrm>
            <a:off x="609521" y="2175378"/>
            <a:ext cx="5386216" cy="3952203"/>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562" y="1535469"/>
            <a:ext cx="5388332" cy="639911"/>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100" b="1"/>
            </a:lvl4pPr>
            <a:lvl5pPr marL="2438400" indent="0">
              <a:buNone/>
              <a:defRPr sz="2100" b="1"/>
            </a:lvl5pPr>
            <a:lvl6pPr marL="3048000" indent="0">
              <a:buNone/>
              <a:defRPr sz="2100" b="1"/>
            </a:lvl6pPr>
            <a:lvl7pPr marL="3657600" indent="0">
              <a:buNone/>
              <a:defRPr sz="2100" b="1"/>
            </a:lvl7pPr>
            <a:lvl8pPr marL="4267200" indent="0">
              <a:buNone/>
              <a:defRPr sz="2100" b="1"/>
            </a:lvl8pPr>
            <a:lvl9pPr marL="4876800" indent="0">
              <a:buNone/>
              <a:defRPr sz="2100" b="1"/>
            </a:lvl9pPr>
          </a:lstStyle>
          <a:p>
            <a:pPr lvl="0"/>
            <a:r>
              <a:rPr lang="zh-CN" altLang="en-US"/>
              <a:t>单击此处编辑母版文本样式</a:t>
            </a:r>
          </a:p>
        </p:txBody>
      </p:sp>
      <p:sp>
        <p:nvSpPr>
          <p:cNvPr id="6" name="内容占位符 5"/>
          <p:cNvSpPr>
            <a:spLocks noGrp="1"/>
          </p:cNvSpPr>
          <p:nvPr>
            <p:ph sz="quarter" idx="4"/>
          </p:nvPr>
        </p:nvSpPr>
        <p:spPr>
          <a:xfrm>
            <a:off x="6192562" y="2175378"/>
            <a:ext cx="5388332" cy="3952203"/>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2024/7/18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2024/7/18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2024/7/18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8" name="等腰三角形 7"/>
          <p:cNvSpPr/>
          <p:nvPr userDrawn="1"/>
        </p:nvSpPr>
        <p:spPr>
          <a:xfrm flipH="1" flipV="1">
            <a:off x="-767029" y="-29126"/>
            <a:ext cx="3825848" cy="1804442"/>
          </a:xfrm>
          <a:prstGeom prst="triangle">
            <a:avLst/>
          </a:prstGeom>
          <a:solidFill>
            <a:srgbClr val="E9EAEF">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userDrawn="1"/>
        </p:nvSpPr>
        <p:spPr>
          <a:xfrm flipH="1" flipV="1">
            <a:off x="1413539" y="0"/>
            <a:ext cx="3825848" cy="1804442"/>
          </a:xfrm>
          <a:prstGeom prst="triangle">
            <a:avLst/>
          </a:prstGeom>
          <a:solidFill>
            <a:srgbClr val="E9EAEF">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userDrawn="1"/>
        </p:nvSpPr>
        <p:spPr>
          <a:xfrm>
            <a:off x="6085438" y="4298493"/>
            <a:ext cx="5426766" cy="2559507"/>
          </a:xfrm>
          <a:prstGeom prst="triangle">
            <a:avLst/>
          </a:prstGeom>
          <a:solidFill>
            <a:srgbClr val="E9EAEF">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p:cNvSpPr/>
          <p:nvPr userDrawn="1"/>
        </p:nvSpPr>
        <p:spPr>
          <a:xfrm>
            <a:off x="7741543" y="3609725"/>
            <a:ext cx="6887119" cy="3248275"/>
          </a:xfrm>
          <a:prstGeom prst="triangle">
            <a:avLst/>
          </a:prstGeom>
          <a:solidFill>
            <a:srgbClr val="E9EAEF">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1" name="组合 40"/>
          <p:cNvGrpSpPr/>
          <p:nvPr userDrawn="1"/>
        </p:nvGrpSpPr>
        <p:grpSpPr>
          <a:xfrm>
            <a:off x="2308773" y="3693670"/>
            <a:ext cx="7551038" cy="105497"/>
            <a:chOff x="2101845" y="3387257"/>
            <a:chExt cx="7551038" cy="105497"/>
          </a:xfrm>
        </p:grpSpPr>
        <p:cxnSp>
          <p:nvCxnSpPr>
            <p:cNvPr id="42" name="直接连接符 41"/>
            <p:cNvCxnSpPr/>
            <p:nvPr/>
          </p:nvCxnSpPr>
          <p:spPr>
            <a:xfrm>
              <a:off x="2369489" y="3440005"/>
              <a:ext cx="7283394"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5" name="椭圆 44"/>
            <p:cNvSpPr/>
            <p:nvPr/>
          </p:nvSpPr>
          <p:spPr>
            <a:xfrm>
              <a:off x="2101845" y="3387257"/>
              <a:ext cx="105497" cy="105497"/>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椭圆 1"/>
          <p:cNvSpPr/>
          <p:nvPr userDrawn="1"/>
        </p:nvSpPr>
        <p:spPr>
          <a:xfrm>
            <a:off x="9998623" y="3693670"/>
            <a:ext cx="105497" cy="105497"/>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18890" y="5045086"/>
            <a:ext cx="3952633" cy="61695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cxnSp>
        <p:nvCxnSpPr>
          <p:cNvPr id="8" name="直接连接符 7"/>
          <p:cNvCxnSpPr/>
          <p:nvPr userDrawn="1"/>
        </p:nvCxnSpPr>
        <p:spPr>
          <a:xfrm>
            <a:off x="984634" y="1413103"/>
            <a:ext cx="10198475"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9" name="组合 8"/>
          <p:cNvGrpSpPr/>
          <p:nvPr userDrawn="1"/>
        </p:nvGrpSpPr>
        <p:grpSpPr>
          <a:xfrm>
            <a:off x="10607120" y="654595"/>
            <a:ext cx="575989" cy="577246"/>
            <a:chOff x="6084168" y="1274820"/>
            <a:chExt cx="432048" cy="432834"/>
          </a:xfrm>
        </p:grpSpPr>
        <p:sp>
          <p:nvSpPr>
            <p:cNvPr id="10" name="椭圆 22"/>
            <p:cNvSpPr>
              <a:spLocks noChangeArrowheads="1"/>
            </p:cNvSpPr>
            <p:nvPr/>
          </p:nvSpPr>
          <p:spPr bwMode="auto">
            <a:xfrm>
              <a:off x="6084168" y="1274820"/>
              <a:ext cx="432048" cy="432834"/>
            </a:xfrm>
            <a:prstGeom prst="ellipse">
              <a:avLst/>
            </a:prstGeom>
            <a:solidFill>
              <a:srgbClr val="1369B2"/>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11"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34290" tIns="17145" rIns="34290" bIns="17145" anchor="ctr"/>
            <a:lstStyle/>
            <a:p>
              <a:endParaRPr lang="en-US">
                <a:cs typeface="+mn-ea"/>
                <a:sym typeface="+mn-lt"/>
              </a:endParaRPr>
            </a:p>
          </p:txBody>
        </p:sp>
      </p:grpSp>
      <p:grpSp>
        <p:nvGrpSpPr>
          <p:cNvPr id="12" name="组合 11"/>
          <p:cNvGrpSpPr/>
          <p:nvPr userDrawn="1"/>
        </p:nvGrpSpPr>
        <p:grpSpPr>
          <a:xfrm>
            <a:off x="8879153" y="655120"/>
            <a:ext cx="575989" cy="576197"/>
            <a:chOff x="4788024" y="1275213"/>
            <a:chExt cx="432048" cy="432048"/>
          </a:xfrm>
        </p:grpSpPr>
        <p:sp>
          <p:nvSpPr>
            <p:cNvPr id="13"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14"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34290" tIns="17145" rIns="34290" bIns="17145" anchor="ctr"/>
            <a:lstStyle/>
            <a:p>
              <a:endParaRPr lang="en-US">
                <a:cs typeface="+mn-ea"/>
                <a:sym typeface="+mn-lt"/>
              </a:endParaRPr>
            </a:p>
          </p:txBody>
        </p:sp>
      </p:grpSp>
      <p:grpSp>
        <p:nvGrpSpPr>
          <p:cNvPr id="15" name="组合 14"/>
          <p:cNvGrpSpPr/>
          <p:nvPr userDrawn="1"/>
        </p:nvGrpSpPr>
        <p:grpSpPr>
          <a:xfrm>
            <a:off x="9743137" y="654595"/>
            <a:ext cx="577036" cy="577246"/>
            <a:chOff x="5436096" y="1274820"/>
            <a:chExt cx="432833" cy="432834"/>
          </a:xfrm>
        </p:grpSpPr>
        <p:sp>
          <p:nvSpPr>
            <p:cNvPr id="16"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17"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34290" tIns="17145" rIns="34290" bIns="17145" anchor="ctr"/>
            <a:lstStyle/>
            <a:p>
              <a:endParaRPr lang="en-US">
                <a:cs typeface="+mn-ea"/>
                <a:sym typeface="+mn-lt"/>
              </a:endParaRPr>
            </a:p>
          </p:txBody>
        </p:sp>
      </p:grpSp>
      <p:grpSp>
        <p:nvGrpSpPr>
          <p:cNvPr id="18" name="组合 17"/>
          <p:cNvGrpSpPr/>
          <p:nvPr userDrawn="1"/>
        </p:nvGrpSpPr>
        <p:grpSpPr>
          <a:xfrm>
            <a:off x="7151187" y="654595"/>
            <a:ext cx="577036" cy="577246"/>
            <a:chOff x="3491880" y="1274820"/>
            <a:chExt cx="432833" cy="432834"/>
          </a:xfrm>
        </p:grpSpPr>
        <p:sp>
          <p:nvSpPr>
            <p:cNvPr id="19" name="椭圆 16"/>
            <p:cNvSpPr>
              <a:spLocks noChangeArrowheads="1"/>
            </p:cNvSpPr>
            <p:nvPr/>
          </p:nvSpPr>
          <p:spPr bwMode="auto">
            <a:xfrm>
              <a:off x="3491880" y="1274820"/>
              <a:ext cx="432833" cy="432834"/>
            </a:xfrm>
            <a:prstGeom prst="ellipse">
              <a:avLst/>
            </a:prstGeom>
            <a:solidFill>
              <a:srgbClr val="1369B2"/>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20"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34290" tIns="17145" rIns="34290" bIns="17145" anchor="ctr"/>
            <a:lstStyle/>
            <a:p>
              <a:endParaRPr lang="en-US">
                <a:cs typeface="+mn-ea"/>
                <a:sym typeface="+mn-lt"/>
              </a:endParaRPr>
            </a:p>
          </p:txBody>
        </p:sp>
      </p:grpSp>
      <p:grpSp>
        <p:nvGrpSpPr>
          <p:cNvPr id="21" name="组合 20"/>
          <p:cNvGrpSpPr/>
          <p:nvPr userDrawn="1"/>
        </p:nvGrpSpPr>
        <p:grpSpPr>
          <a:xfrm>
            <a:off x="8015170" y="654595"/>
            <a:ext cx="577036" cy="577246"/>
            <a:chOff x="4139952" y="1274820"/>
            <a:chExt cx="432833" cy="432834"/>
          </a:xfrm>
        </p:grpSpPr>
        <p:sp>
          <p:nvSpPr>
            <p:cNvPr id="22"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23"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34290" tIns="17145" rIns="34290" bIns="17145" anchor="ctr"/>
            <a:lstStyle/>
            <a:p>
              <a:endParaRPr 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正文">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69777" y="581333"/>
            <a:ext cx="10850541" cy="64812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3200" b="1" i="0" u="none" strike="noStrike" kern="1200" cap="none" spc="200" normalizeH="0" baseline="0" noProof="1" dirty="0">
                <a:solidFill>
                  <a:schemeClr val="tx1"/>
                </a:solidFill>
                <a:uFillTx/>
                <a:latin typeface="+mn-ea"/>
                <a:ea typeface="+mn-ea"/>
                <a:cs typeface="+mj-cs"/>
                <a:sym typeface="+mn-ea"/>
              </a:defRPr>
            </a:lvl1pPr>
          </a:lstStyle>
          <a:p>
            <a:pPr lvl="0"/>
            <a:r>
              <a:rPr dirty="0">
                <a:sym typeface="+mn-ea"/>
              </a:rPr>
              <a:t>单击此处编辑标题</a:t>
            </a:r>
          </a:p>
        </p:txBody>
      </p:sp>
      <p:sp>
        <p:nvSpPr>
          <p:cNvPr id="5" name="页脚占位符 4"/>
          <p:cNvSpPr>
            <a:spLocks noGrp="1"/>
          </p:cNvSpPr>
          <p:nvPr>
            <p:ph type="ftr" sz="quarter" idx="11"/>
          </p:nvPr>
        </p:nvSpPr>
        <p:spPr/>
        <p:txBody>
          <a:bodyPr/>
          <a:lstStyle>
            <a:lvl1pPr>
              <a:defRPr>
                <a:latin typeface="+mn-ea"/>
              </a:defRPr>
            </a:lvl1pPr>
          </a:lstStyle>
          <a:p>
            <a:endParaRPr lang="zh-CN" altLang="en-US"/>
          </a:p>
        </p:txBody>
      </p:sp>
      <p:sp>
        <p:nvSpPr>
          <p:cNvPr id="6" name="灯片编号占位符 5"/>
          <p:cNvSpPr>
            <a:spLocks noGrp="1"/>
          </p:cNvSpPr>
          <p:nvPr>
            <p:ph type="sldNum" sz="quarter" idx="12"/>
          </p:nvPr>
        </p:nvSpPr>
        <p:spPr/>
        <p:txBody>
          <a:bodyPr/>
          <a:lstStyle>
            <a:lvl1pPr>
              <a:defRPr>
                <a:latin typeface="+mn-ea"/>
              </a:defRPr>
            </a:lvl1pPr>
          </a:lstStyle>
          <a:p>
            <a:fld id="{49AE70B2-8BF9-45C0-BB95-33D1B9D3A854}" type="slidenum">
              <a:rPr lang="zh-CN" altLang="en-US" smtClean="0"/>
              <a:t>‹#›</a:t>
            </a:fld>
            <a:endParaRPr lang="zh-CN" altLang="en-US"/>
          </a:p>
        </p:txBody>
      </p:sp>
      <p:sp>
        <p:nvSpPr>
          <p:cNvPr id="7" name="文本占位符 6"/>
          <p:cNvSpPr>
            <a:spLocks noGrp="1"/>
          </p:cNvSpPr>
          <p:nvPr>
            <p:ph type="body" idx="1" hasCustomPrompt="1"/>
          </p:nvPr>
        </p:nvSpPr>
        <p:spPr>
          <a:xfrm>
            <a:off x="669820" y="1508404"/>
            <a:ext cx="10850454" cy="4750044"/>
          </a:xfrm>
          <a:prstGeom prst="rect">
            <a:avLst/>
          </a:prstGeom>
        </p:spPr>
        <p:txBody>
          <a:bodyPr vert="horz" lIns="101600" tIns="0" rIns="82550" bIns="0" rtlCol="0">
            <a:normAutofit/>
          </a:bodyPr>
          <a:lstStyle>
            <a:lvl1pPr>
              <a:defRPr sz="2400"/>
            </a:lvl1pPr>
            <a:lvl2pPr>
              <a:defRPr sz="2400"/>
            </a:lvl2pPr>
            <a:lvl3pPr>
              <a:defRPr sz="2400"/>
            </a:lvl3pPr>
            <a:lvl4pPr>
              <a:defRPr sz="2400"/>
            </a:lvl4pPr>
            <a:lvl5pPr>
              <a:defRPr sz="2400"/>
            </a:lvl5pPr>
          </a:lstStyle>
          <a:p>
            <a:pPr lvl="0"/>
            <a:r>
              <a:rPr lang="zh-CN" altLang="en-US" dirty="0"/>
              <a:t>单击此处编辑正文</a:t>
            </a:r>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pic>
        <p:nvPicPr>
          <p:cNvPr id="16" name="图片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22998" y="3789834"/>
            <a:ext cx="3952633" cy="616956"/>
          </a:xfrm>
          <a:prstGeom prst="rect">
            <a:avLst/>
          </a:prstGeom>
        </p:spPr>
      </p:pic>
      <p:sp>
        <p:nvSpPr>
          <p:cNvPr id="4" name="日期占位符 3"/>
          <p:cNvSpPr>
            <a:spLocks noGrp="1"/>
          </p:cNvSpPr>
          <p:nvPr>
            <p:ph type="dt" sz="half" idx="10"/>
          </p:nvPr>
        </p:nvSpPr>
        <p:spPr/>
        <p:txBody>
          <a:bodyPr/>
          <a:lstStyle/>
          <a:p>
            <a:fld id="{530820CF-B880-4189-942D-D702A7CBA730}" type="datetimeFigureOut">
              <a:rPr lang="zh-CN" altLang="en-US" smtClean="0"/>
              <a:t>2024/7/18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40" name="等腰三角形 39"/>
          <p:cNvSpPr/>
          <p:nvPr userDrawn="1"/>
        </p:nvSpPr>
        <p:spPr>
          <a:xfrm>
            <a:off x="7741543" y="3609725"/>
            <a:ext cx="6887119" cy="3248275"/>
          </a:xfrm>
          <a:prstGeom prst="triangle">
            <a:avLst/>
          </a:prstGeom>
          <a:solidFill>
            <a:srgbClr val="E9EAEF">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userDrawn="1"/>
        </p:nvSpPr>
        <p:spPr>
          <a:xfrm flipH="1" flipV="1">
            <a:off x="-766394" y="-28491"/>
            <a:ext cx="3825848" cy="1804442"/>
          </a:xfrm>
          <a:prstGeom prst="triangle">
            <a:avLst/>
          </a:prstGeom>
          <a:solidFill>
            <a:srgbClr val="E9EAEF">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userDrawn="1"/>
        </p:nvSpPr>
        <p:spPr>
          <a:xfrm flipH="1" flipV="1">
            <a:off x="1414174" y="635"/>
            <a:ext cx="3825848" cy="1804442"/>
          </a:xfrm>
          <a:prstGeom prst="triangle">
            <a:avLst/>
          </a:prstGeom>
          <a:solidFill>
            <a:srgbClr val="E9EAEF">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userDrawn="1"/>
        </p:nvSpPr>
        <p:spPr>
          <a:xfrm>
            <a:off x="6086073" y="4299128"/>
            <a:ext cx="5426766" cy="2559507"/>
          </a:xfrm>
          <a:prstGeom prst="triangle">
            <a:avLst/>
          </a:prstGeom>
          <a:solidFill>
            <a:srgbClr val="E9EAEF">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1" name="组合 40"/>
          <p:cNvGrpSpPr/>
          <p:nvPr userDrawn="1"/>
        </p:nvGrpSpPr>
        <p:grpSpPr>
          <a:xfrm>
            <a:off x="2308773" y="3437345"/>
            <a:ext cx="7551038" cy="105497"/>
            <a:chOff x="2101845" y="3387257"/>
            <a:chExt cx="7551038" cy="105497"/>
          </a:xfrm>
        </p:grpSpPr>
        <p:cxnSp>
          <p:nvCxnSpPr>
            <p:cNvPr id="42" name="直接连接符 41"/>
            <p:cNvCxnSpPr/>
            <p:nvPr/>
          </p:nvCxnSpPr>
          <p:spPr>
            <a:xfrm>
              <a:off x="2369489" y="3440005"/>
              <a:ext cx="7283394"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5" name="椭圆 44"/>
            <p:cNvSpPr/>
            <p:nvPr/>
          </p:nvSpPr>
          <p:spPr>
            <a:xfrm>
              <a:off x="2101845" y="3387257"/>
              <a:ext cx="105497" cy="105497"/>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椭圆 9"/>
          <p:cNvSpPr/>
          <p:nvPr userDrawn="1"/>
        </p:nvSpPr>
        <p:spPr>
          <a:xfrm>
            <a:off x="10011958" y="3437345"/>
            <a:ext cx="105497" cy="105497"/>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descr="寄语(1)"/>
          <p:cNvPicPr>
            <a:picLocks noChangeAspect="1"/>
          </p:cNvPicPr>
          <p:nvPr userDrawn="1"/>
        </p:nvPicPr>
        <p:blipFill>
          <a:blip r:embed="rId3"/>
          <a:srcRect l="114" t="60287" r="-114" b="572"/>
          <a:stretch>
            <a:fillRect/>
          </a:stretch>
        </p:blipFill>
        <p:spPr>
          <a:xfrm>
            <a:off x="2480310" y="2508250"/>
            <a:ext cx="7532370" cy="165798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8049" y="274702"/>
            <a:ext cx="2742843" cy="585288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521" y="274702"/>
            <a:ext cx="8025355" cy="585288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2024/7/18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标题与图文">
    <p:spTree>
      <p:nvGrpSpPr>
        <p:cNvPr id="1" name=""/>
        <p:cNvGrpSpPr/>
        <p:nvPr/>
      </p:nvGrpSpPr>
      <p:grpSpPr>
        <a:xfrm>
          <a:off x="0" y="0"/>
          <a:ext cx="0" cy="0"/>
          <a:chOff x="0" y="0"/>
          <a:chExt cx="0" cy="0"/>
        </a:xfrm>
      </p:grpSpPr>
      <p:sp>
        <p:nvSpPr>
          <p:cNvPr id="3" name="页脚占位符 2"/>
          <p:cNvSpPr>
            <a:spLocks noGrp="1"/>
          </p:cNvSpPr>
          <p:nvPr>
            <p:ph type="ftr" sz="quarter" idx="11"/>
          </p:nvPr>
        </p:nvSpPr>
        <p:spPr/>
        <p:txBody>
          <a:bodyPr/>
          <a:lstStyle>
            <a:lvl1pPr>
              <a:defRPr>
                <a:latin typeface="+mn-ea"/>
              </a:defRPr>
            </a:lvl1pPr>
          </a:lstStyle>
          <a:p>
            <a:endParaRPr lang="zh-CN" altLang="en-US"/>
          </a:p>
        </p:txBody>
      </p:sp>
      <p:sp>
        <p:nvSpPr>
          <p:cNvPr id="4" name="灯片编号占位符 3"/>
          <p:cNvSpPr>
            <a:spLocks noGrp="1"/>
          </p:cNvSpPr>
          <p:nvPr>
            <p:ph type="sldNum" sz="quarter" idx="12"/>
          </p:nvPr>
        </p:nvSpPr>
        <p:spPr/>
        <p:txBody>
          <a:bodyPr/>
          <a:lstStyle>
            <a:lvl1pPr>
              <a:defRPr>
                <a:latin typeface="+mn-ea"/>
              </a:defRPr>
            </a:lvl1pPr>
          </a:lstStyle>
          <a:p>
            <a:fld id="{49AE70B2-8BF9-45C0-BB95-33D1B9D3A854}" type="slidenum">
              <a:rPr lang="zh-CN" altLang="en-US" smtClean="0"/>
              <a:t>‹#›</a:t>
            </a:fld>
            <a:endParaRPr lang="zh-CN" altLang="en-US"/>
          </a:p>
        </p:txBody>
      </p:sp>
      <p:sp>
        <p:nvSpPr>
          <p:cNvPr id="5" name="标题 4"/>
          <p:cNvSpPr>
            <a:spLocks noGrp="1"/>
          </p:cNvSpPr>
          <p:nvPr>
            <p:ph type="title" hasCustomPrompt="1"/>
          </p:nvPr>
        </p:nvSpPr>
        <p:spPr>
          <a:xfrm>
            <a:off x="839974" y="727845"/>
            <a:ext cx="3931306" cy="1115266"/>
          </a:xfrm>
        </p:spPr>
        <p:txBody>
          <a:bodyPr anchor="ctr" anchorCtr="0"/>
          <a:lstStyle>
            <a:lvl1pPr>
              <a:defRPr sz="3200">
                <a:latin typeface="+mn-ea"/>
                <a:ea typeface="+mn-ea"/>
              </a:defRPr>
            </a:lvl1pPr>
          </a:lstStyle>
          <a:p>
            <a:r>
              <a:rPr lang="zh-CN" altLang="en-US"/>
              <a:t>单击此处编辑标题</a:t>
            </a:r>
          </a:p>
        </p:txBody>
      </p:sp>
      <p:sp>
        <p:nvSpPr>
          <p:cNvPr id="6" name="内容占位符 5"/>
          <p:cNvSpPr>
            <a:spLocks noGrp="1"/>
          </p:cNvSpPr>
          <p:nvPr>
            <p:ph idx="1" hasCustomPrompt="1"/>
          </p:nvPr>
        </p:nvSpPr>
        <p:spPr>
          <a:xfrm>
            <a:off x="5137617" y="727845"/>
            <a:ext cx="6171235" cy="5404215"/>
          </a:xfrm>
        </p:spPr>
        <p:txBody>
          <a:bodyPr/>
          <a:lstStyle>
            <a:lvl1pPr>
              <a:defRPr sz="2400">
                <a:latin typeface="+mn-ea"/>
                <a:ea typeface="+mn-ea"/>
              </a:defRPr>
            </a:lvl1pPr>
            <a:lvl2pPr marL="457200" indent="0">
              <a:buNone/>
              <a:defRPr sz="2400">
                <a:latin typeface="+mn-ea"/>
                <a:ea typeface="+mn-ea"/>
              </a:defRPr>
            </a:lvl2pPr>
            <a:lvl3pPr>
              <a:defRPr sz="2400">
                <a:latin typeface="+mn-ea"/>
                <a:ea typeface="+mn-ea"/>
              </a:defRPr>
            </a:lvl3pPr>
            <a:lvl4pPr>
              <a:defRPr sz="2400">
                <a:latin typeface="+mn-ea"/>
                <a:ea typeface="+mn-ea"/>
              </a:defRPr>
            </a:lvl4pPr>
            <a:lvl5pPr>
              <a:defRPr sz="2400">
                <a:latin typeface="+mn-ea"/>
                <a:ea typeface="+mn-ea"/>
              </a:defRPr>
            </a:lvl5pPr>
            <a:lvl6pPr>
              <a:defRPr sz="2000"/>
            </a:lvl6pPr>
            <a:lvl7pPr>
              <a:defRPr sz="2000"/>
            </a:lvl7pPr>
            <a:lvl8pPr>
              <a:defRPr sz="2000"/>
            </a:lvl8pPr>
            <a:lvl9pPr>
              <a:defRPr sz="2000"/>
            </a:lvl9pPr>
          </a:lstStyle>
          <a:p>
            <a:pPr lvl="0"/>
            <a:r>
              <a:rPr lang="zh-CN" altLang="en-US"/>
              <a:t>单击此处编辑正文</a:t>
            </a:r>
          </a:p>
        </p:txBody>
      </p:sp>
      <p:sp>
        <p:nvSpPr>
          <p:cNvPr id="7" name="文本占位符 6"/>
          <p:cNvSpPr>
            <a:spLocks noGrp="1"/>
          </p:cNvSpPr>
          <p:nvPr>
            <p:ph type="body" sz="half" idx="2" hasCustomPrompt="1"/>
          </p:nvPr>
        </p:nvSpPr>
        <p:spPr>
          <a:xfrm>
            <a:off x="839974" y="2240060"/>
            <a:ext cx="3931306" cy="3892636"/>
          </a:xfrm>
        </p:spPr>
        <p:txBody>
          <a:bodyPr/>
          <a:lstStyle>
            <a:lvl1pPr marL="342900" indent="-342900">
              <a:buFont typeface="Arial" panose="020B0604020202020204" pitchFamily="34" charset="0"/>
              <a:buChar char="•"/>
              <a:defRPr sz="2400">
                <a:latin typeface="+mn-ea"/>
                <a:ea typeface="+mn-ea"/>
              </a:defRPr>
            </a:lvl1pPr>
            <a:lvl2pPr marL="457200" indent="0">
              <a:buNone/>
              <a:defRPr sz="1400"/>
            </a:lvl2pPr>
            <a:lvl3pPr marL="914400" indent="0">
              <a:buNone/>
              <a:defRPr sz="1200"/>
            </a:lvl3pPr>
            <a:lvl4pPr marL="1371600" indent="0">
              <a:buNone/>
              <a:defRPr sz="1000"/>
            </a:lvl4pPr>
            <a:lvl5pPr marL="1828800" indent="0">
              <a:buNone/>
              <a:defRPr sz="1000"/>
            </a:lvl5pPr>
            <a:lvl6pPr marL="2285365" indent="0">
              <a:buNone/>
              <a:defRPr sz="1000"/>
            </a:lvl6pPr>
            <a:lvl7pPr marL="2742565" indent="0">
              <a:buNone/>
              <a:defRPr sz="1000"/>
            </a:lvl7pPr>
            <a:lvl8pPr marL="3199765" indent="0">
              <a:buNone/>
              <a:defRPr sz="1000"/>
            </a:lvl8pPr>
            <a:lvl9pPr marL="3656965" indent="0">
              <a:buNone/>
              <a:defRPr sz="1000"/>
            </a:lvl9pPr>
          </a:lstStyle>
          <a:p>
            <a:pPr lvl="0"/>
            <a:r>
              <a:rPr lang="zh-CN" altLang="en-US"/>
              <a:t>单击此处编辑正文</a:t>
            </a:r>
          </a:p>
          <a:p>
            <a:pPr lvl="0"/>
            <a:r>
              <a:rPr lang="zh-CN" altLang="en-US">
                <a:sym typeface="+mn-ea"/>
              </a:rPr>
              <a:t>单击此处编辑正文</a:t>
            </a:r>
            <a:endParaRPr lang="zh-CN" altLang="en-US"/>
          </a:p>
          <a:p>
            <a:pPr lvl="0"/>
            <a:r>
              <a:rPr lang="zh-CN" altLang="en-US">
                <a:sym typeface="+mn-ea"/>
              </a:rPr>
              <a:t>单击此处编辑正文</a:t>
            </a:r>
            <a:endParaRPr lang="zh-CN" altLang="en-US"/>
          </a:p>
          <a:p>
            <a:pPr lvl="0"/>
            <a:r>
              <a:rPr lang="zh-CN" altLang="en-US">
                <a:sym typeface="+mn-ea"/>
              </a:rPr>
              <a:t>单击此处编辑正文</a:t>
            </a:r>
          </a:p>
          <a:p>
            <a:pPr lvl="0"/>
            <a:r>
              <a:rPr lang="zh-CN" altLang="en-US">
                <a:sym typeface="+mn-ea"/>
              </a:rPr>
              <a:t>单击此处编辑正文</a:t>
            </a:r>
            <a:endParaRPr lang="zh-CN"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图片与注释">
    <p:spTree>
      <p:nvGrpSpPr>
        <p:cNvPr id="1" name=""/>
        <p:cNvGrpSpPr/>
        <p:nvPr/>
      </p:nvGrpSpPr>
      <p:grpSpPr>
        <a:xfrm>
          <a:off x="0" y="0"/>
          <a:ext cx="0" cy="0"/>
          <a:chOff x="0" y="0"/>
          <a:chExt cx="0" cy="0"/>
        </a:xfrm>
      </p:grpSpPr>
      <p:sp>
        <p:nvSpPr>
          <p:cNvPr id="6" name="页脚占位符 5"/>
          <p:cNvSpPr>
            <a:spLocks noGrp="1"/>
          </p:cNvSpPr>
          <p:nvPr>
            <p:ph type="ftr" sz="quarter" idx="11"/>
          </p:nvPr>
        </p:nvSpPr>
        <p:spPr/>
        <p:txBody>
          <a:bodyPr/>
          <a:lstStyle>
            <a:lvl1pPr>
              <a:defRPr>
                <a:latin typeface="+mn-ea"/>
              </a:defRPr>
            </a:lvl1pPr>
          </a:lstStyle>
          <a:p>
            <a:endParaRPr lang="zh-CN" altLang="en-US" dirty="0"/>
          </a:p>
        </p:txBody>
      </p:sp>
      <p:sp>
        <p:nvSpPr>
          <p:cNvPr id="7" name="灯片编号占位符 6"/>
          <p:cNvSpPr>
            <a:spLocks noGrp="1"/>
          </p:cNvSpPr>
          <p:nvPr>
            <p:ph type="sldNum" sz="quarter" idx="12"/>
          </p:nvPr>
        </p:nvSpPr>
        <p:spPr/>
        <p:txBody>
          <a:bodyPr/>
          <a:lstStyle>
            <a:lvl1pPr>
              <a:defRPr>
                <a:latin typeface="+mn-ea"/>
              </a:defRPr>
            </a:lvl1pPr>
          </a:lstStyle>
          <a:p>
            <a:fld id="{FABC47A4-756D-490B-A52F-7D9E2C9FC05F}" type="slidenum">
              <a:rPr lang="zh-CN" altLang="en-US" smtClean="0"/>
              <a:t>‹#›</a:t>
            </a:fld>
            <a:endParaRPr lang="zh-CN" altLang="en-US"/>
          </a:p>
        </p:txBody>
      </p:sp>
      <p:sp>
        <p:nvSpPr>
          <p:cNvPr id="9" name="标题 8"/>
          <p:cNvSpPr>
            <a:spLocks noGrp="1"/>
          </p:cNvSpPr>
          <p:nvPr>
            <p:ph type="title" hasCustomPrompt="1"/>
          </p:nvPr>
        </p:nvSpPr>
        <p:spPr>
          <a:xfrm>
            <a:off x="669820" y="5606183"/>
            <a:ext cx="10850454" cy="558268"/>
          </a:xfrm>
        </p:spPr>
        <p:txBody>
          <a:bodyPr/>
          <a:lstStyle>
            <a:lvl1pPr>
              <a:defRPr b="0">
                <a:latin typeface="+mn-ea"/>
                <a:ea typeface="+mn-ea"/>
              </a:defRPr>
            </a:lvl1pPr>
          </a:lstStyle>
          <a:p>
            <a:r>
              <a:rPr lang="zh-CN" altLang="en-US"/>
              <a:t>单击此处编辑正文</a:t>
            </a:r>
          </a:p>
        </p:txBody>
      </p:sp>
      <p:sp>
        <p:nvSpPr>
          <p:cNvPr id="8" name="内容占位符 7"/>
          <p:cNvSpPr>
            <a:spLocks noGrp="1"/>
          </p:cNvSpPr>
          <p:nvPr>
            <p:ph idx="1" hasCustomPrompt="1"/>
          </p:nvPr>
        </p:nvSpPr>
        <p:spPr>
          <a:xfrm>
            <a:off x="669820" y="641469"/>
            <a:ext cx="10850454" cy="4556969"/>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1pPr>
            <a:lvl2pPr marL="457200" marR="0" lvl="1" indent="0" algn="l"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5pPr>
          </a:lstStyle>
          <a:p>
            <a:pPr lvl="0"/>
            <a:r>
              <a:rPr dirty="0">
                <a:sym typeface="+mn-ea"/>
              </a:rPr>
              <a:t>单击此处编辑正文</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vertTitleAndTx" preserve="1">
  <p:cSld name="单张大图">
    <p:spTree>
      <p:nvGrpSpPr>
        <p:cNvPr id="1" name=""/>
        <p:cNvGrpSpPr/>
        <p:nvPr/>
      </p:nvGrpSpPr>
      <p:grpSpPr>
        <a:xfrm>
          <a:off x="0" y="0"/>
          <a:ext cx="0" cy="0"/>
          <a:chOff x="0" y="0"/>
          <a:chExt cx="0" cy="0"/>
        </a:xfrm>
      </p:grpSpPr>
      <p:sp>
        <p:nvSpPr>
          <p:cNvPr id="5" name="页脚占位符 4"/>
          <p:cNvSpPr>
            <a:spLocks noGrp="1"/>
          </p:cNvSpPr>
          <p:nvPr>
            <p:ph type="ftr" sz="quarter" idx="11"/>
          </p:nvPr>
        </p:nvSpPr>
        <p:spPr/>
        <p:txBody>
          <a:bodyPr/>
          <a:lstStyle>
            <a:lvl1pPr>
              <a:defRPr>
                <a:latin typeface="+mn-ea"/>
              </a:defRPr>
            </a:lvl1pPr>
          </a:lstStyle>
          <a:p>
            <a:endParaRPr lang="zh-CN" altLang="en-US"/>
          </a:p>
        </p:txBody>
      </p:sp>
      <p:sp>
        <p:nvSpPr>
          <p:cNvPr id="6" name="灯片编号占位符 5"/>
          <p:cNvSpPr>
            <a:spLocks noGrp="1"/>
          </p:cNvSpPr>
          <p:nvPr>
            <p:ph type="sldNum" sz="quarter" idx="12"/>
          </p:nvPr>
        </p:nvSpPr>
        <p:spPr/>
        <p:txBody>
          <a:bodyPr/>
          <a:lstStyle>
            <a:lvl1pPr>
              <a:defRPr>
                <a:latin typeface="+mn-ea"/>
              </a:defRPr>
            </a:lvl1pPr>
          </a:lstStyle>
          <a:p>
            <a:fld id="{49AE70B2-8BF9-45C0-BB95-33D1B9D3A854}" type="slidenum">
              <a:rPr lang="zh-CN" altLang="en-US" smtClean="0"/>
              <a:t>‹#›</a:t>
            </a:fld>
            <a:endParaRPr lang="zh-CN" altLang="en-US"/>
          </a:p>
        </p:txBody>
      </p:sp>
      <p:sp>
        <p:nvSpPr>
          <p:cNvPr id="7" name="内容占位符 6"/>
          <p:cNvSpPr>
            <a:spLocks noGrp="1"/>
          </p:cNvSpPr>
          <p:nvPr>
            <p:ph idx="1" hasCustomPrompt="1"/>
          </p:nvPr>
        </p:nvSpPr>
        <p:spPr>
          <a:xfrm>
            <a:off x="0" y="0"/>
            <a:ext cx="12194539" cy="686943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1pPr>
            <a:lvl2pPr marL="457200" marR="0" lvl="1" indent="0" algn="l"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5pPr>
          </a:lstStyle>
          <a:p>
            <a:pPr lvl="0"/>
            <a:r>
              <a:rPr dirty="0">
                <a:sym typeface="+mn-ea"/>
              </a:rPr>
              <a:t>单击此处编辑正文</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两联图片">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lvl1pPr>
              <a:defRPr>
                <a:latin typeface="+mn-ea"/>
              </a:defRPr>
            </a:lvl1pPr>
          </a:lstStyle>
          <a:p>
            <a:endParaRPr lang="zh-CN" altLang="en-US"/>
          </a:p>
        </p:txBody>
      </p:sp>
      <p:sp>
        <p:nvSpPr>
          <p:cNvPr id="5" name="灯片编号占位符 4"/>
          <p:cNvSpPr>
            <a:spLocks noGrp="1"/>
          </p:cNvSpPr>
          <p:nvPr>
            <p:ph type="sldNum" sz="quarter" idx="12"/>
          </p:nvPr>
        </p:nvSpPr>
        <p:spPr/>
        <p:txBody>
          <a:bodyPr/>
          <a:lstStyle>
            <a:lvl1pPr>
              <a:defRPr>
                <a:latin typeface="+mn-ea"/>
              </a:defRPr>
            </a:lvl1pPr>
          </a:lstStyle>
          <a:p>
            <a:fld id="{49AE70B2-8BF9-45C0-BB95-33D1B9D3A854}" type="slidenum">
              <a:rPr lang="zh-CN" altLang="en-US" smtClean="0"/>
              <a:t>‹#›</a:t>
            </a:fld>
            <a:endParaRPr lang="zh-CN" altLang="en-US"/>
          </a:p>
        </p:txBody>
      </p:sp>
      <p:sp>
        <p:nvSpPr>
          <p:cNvPr id="2" name="内容占位符 1"/>
          <p:cNvSpPr>
            <a:spLocks noGrp="1"/>
          </p:cNvSpPr>
          <p:nvPr>
            <p:ph sz="half" idx="2" hasCustomPrompt="1"/>
          </p:nvPr>
        </p:nvSpPr>
        <p:spPr>
          <a:xfrm>
            <a:off x="467922" y="565255"/>
            <a:ext cx="5399196" cy="572876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5pPr>
          </a:lstStyle>
          <a:p>
            <a:pPr lvl="0"/>
            <a:r>
              <a:rPr dirty="0">
                <a:sym typeface="+mn-ea"/>
              </a:rPr>
              <a:t>单击此处编辑正文</a:t>
            </a:r>
          </a:p>
        </p:txBody>
      </p:sp>
      <p:sp>
        <p:nvSpPr>
          <p:cNvPr id="6" name="内容占位符 5"/>
          <p:cNvSpPr>
            <a:spLocks noGrp="1"/>
          </p:cNvSpPr>
          <p:nvPr>
            <p:ph sz="half" idx="13" hasCustomPrompt="1"/>
          </p:nvPr>
        </p:nvSpPr>
        <p:spPr>
          <a:xfrm>
            <a:off x="6286787" y="565255"/>
            <a:ext cx="5399196" cy="572876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5pPr>
          </a:lstStyle>
          <a:p>
            <a:pPr lvl="0"/>
            <a:r>
              <a:rPr dirty="0">
                <a:sym typeface="+mn-ea"/>
              </a:rPr>
              <a:t>单击此处编辑</a:t>
            </a:r>
            <a:r>
              <a:rPr>
                <a:sym typeface="+mn-ea"/>
              </a:rPr>
              <a:t>正文</a:t>
            </a:r>
            <a:endParaRPr dirty="0">
              <a:sym typeface="+mn-ea"/>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lvl1pPr>
              <a:defRPr>
                <a:latin typeface="+mn-ea"/>
              </a:defRPr>
            </a:lvl1pPr>
          </a:lstStyle>
          <a:p>
            <a:endParaRPr lang="zh-CN" altLang="en-US"/>
          </a:p>
        </p:txBody>
      </p:sp>
      <p:sp>
        <p:nvSpPr>
          <p:cNvPr id="5" name="灯片编号占位符 4"/>
          <p:cNvSpPr>
            <a:spLocks noGrp="1"/>
          </p:cNvSpPr>
          <p:nvPr>
            <p:ph type="sldNum" sz="quarter" idx="12"/>
          </p:nvPr>
        </p:nvSpPr>
        <p:spPr/>
        <p:txBody>
          <a:bodyPr/>
          <a:lstStyle>
            <a:lvl1pPr>
              <a:defRPr>
                <a:latin typeface="+mn-ea"/>
              </a:defRPr>
            </a:lvl1pPr>
          </a:lstStyle>
          <a:p>
            <a:fld id="{49AE70B2-8BF9-45C0-BB95-33D1B9D3A854}" type="slidenum">
              <a:rPr lang="zh-CN" altLang="en-US" smtClean="0"/>
              <a:t>‹#›</a:t>
            </a:fld>
            <a:endParaRPr lang="zh-CN" altLang="en-US"/>
          </a:p>
        </p:txBody>
      </p:sp>
      <p:sp>
        <p:nvSpPr>
          <p:cNvPr id="2" name="标题 1"/>
          <p:cNvSpPr>
            <a:spLocks noGrp="1"/>
          </p:cNvSpPr>
          <p:nvPr>
            <p:ph type="title" hasCustomPrompt="1"/>
          </p:nvPr>
        </p:nvSpPr>
        <p:spPr>
          <a:xfrm>
            <a:off x="669777" y="623706"/>
            <a:ext cx="10850541" cy="899333"/>
          </a:xfrm>
        </p:spPr>
        <p:txBody>
          <a:bodyPr vert="horz" lIns="101600" tIns="38100" rIns="25400" bIns="38100" rtlCol="0" anchor="ctr" anchorCtr="0">
            <a:noAutofit/>
          </a:bodyPr>
          <a:lstStyle>
            <a:lvl1pPr marL="0" marR="0" algn="ctr" defTabSz="914400" rtl="0" eaLnBrk="1" fontAlgn="auto" latinLnBrk="0" hangingPunct="1">
              <a:lnSpc>
                <a:spcPct val="100000"/>
              </a:lnSpc>
              <a:buNone/>
              <a:defRPr kumimoji="0" lang="zh-CN" altLang="en-US" sz="3200" b="0" i="0" u="none" strike="noStrike" kern="1200" cap="none" spc="600" normalizeH="0" baseline="0" noProof="1" dirty="0">
                <a:solidFill>
                  <a:schemeClr val="tx1"/>
                </a:solidFill>
                <a:effectLst/>
                <a:uFillTx/>
                <a:latin typeface="+mn-ea"/>
                <a:ea typeface="+mn-ea"/>
                <a:cs typeface="+mj-cs"/>
                <a:sym typeface="+mn-ea"/>
              </a:defRPr>
            </a:lvl1pPr>
          </a:lstStyle>
          <a:p>
            <a:pPr lvl="0"/>
            <a:r>
              <a:rPr>
                <a:sym typeface="+mn-ea"/>
              </a:rPr>
              <a:t>单击此处编辑标题</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lvl1pPr>
              <a:defRPr>
                <a:latin typeface="+mn-ea"/>
              </a:defRPr>
            </a:lvl1pPr>
          </a:lstStyle>
          <a:p>
            <a:endParaRPr lang="zh-CN" altLang="en-US" dirty="0"/>
          </a:p>
        </p:txBody>
      </p:sp>
      <p:sp>
        <p:nvSpPr>
          <p:cNvPr id="5" name="灯片编号占位符 4"/>
          <p:cNvSpPr>
            <a:spLocks noGrp="1"/>
          </p:cNvSpPr>
          <p:nvPr>
            <p:ph type="sldNum" sz="quarter" idx="12"/>
          </p:nvPr>
        </p:nvSpPr>
        <p:spPr/>
        <p:txBody>
          <a:bodyPr/>
          <a:lstStyle>
            <a:lvl1pPr>
              <a:defRPr>
                <a:latin typeface="+mn-ea"/>
              </a:defRPr>
            </a:lvl1pPr>
          </a:lstStyle>
          <a:p>
            <a:fld id="{49AE70B2-8BF9-45C0-BB95-33D1B9D3A854}" type="slidenum">
              <a:rPr lang="zh-CN" altLang="en-US" smtClean="0"/>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grpSp>
        <p:nvGrpSpPr>
          <p:cNvPr id="42" name="组合 41"/>
          <p:cNvGrpSpPr/>
          <p:nvPr userDrawn="1"/>
        </p:nvGrpSpPr>
        <p:grpSpPr>
          <a:xfrm>
            <a:off x="0" y="2202951"/>
            <a:ext cx="12190413" cy="2420263"/>
            <a:chOff x="170694" y="177982"/>
            <a:chExt cx="3936004" cy="781165"/>
          </a:xfrm>
        </p:grpSpPr>
        <p:sp>
          <p:nvSpPr>
            <p:cNvPr id="44" name="等腰三角形 43"/>
            <p:cNvSpPr/>
            <p:nvPr/>
          </p:nvSpPr>
          <p:spPr>
            <a:xfrm>
              <a:off x="1233863" y="177982"/>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sp>
          <p:nvSpPr>
            <p:cNvPr id="45" name="等腰三角形 44"/>
            <p:cNvSpPr/>
            <p:nvPr/>
          </p:nvSpPr>
          <p:spPr>
            <a:xfrm flipV="1">
              <a:off x="200258" y="602633"/>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sp>
          <p:nvSpPr>
            <p:cNvPr id="46" name="矩形 45"/>
            <p:cNvSpPr/>
            <p:nvPr/>
          </p:nvSpPr>
          <p:spPr>
            <a:xfrm>
              <a:off x="170694" y="261768"/>
              <a:ext cx="3936004" cy="6119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sp>
          <p:nvSpPr>
            <p:cNvPr id="47" name="平行四边形 46"/>
            <p:cNvSpPr/>
            <p:nvPr/>
          </p:nvSpPr>
          <p:spPr>
            <a:xfrm>
              <a:off x="376965" y="178257"/>
              <a:ext cx="1036076" cy="779005"/>
            </a:xfrm>
            <a:prstGeom prst="parallelogram">
              <a:avLst>
                <a:gd name="adj" fmla="val 48207"/>
              </a:avLst>
            </a:prstGeom>
            <a:solidFill>
              <a:srgbClr val="1369B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sp>
          <p:nvSpPr>
            <p:cNvPr id="48" name="文本框 6"/>
            <p:cNvSpPr txBox="1"/>
            <p:nvPr/>
          </p:nvSpPr>
          <p:spPr>
            <a:xfrm>
              <a:off x="619911" y="284178"/>
              <a:ext cx="650908" cy="553578"/>
            </a:xfrm>
            <a:prstGeom prst="rect">
              <a:avLst/>
            </a:prstGeom>
            <a:noFill/>
          </p:spPr>
          <p:txBody>
            <a:bodyPr wrap="square" lIns="68580" tIns="34290" rIns="68580" bIns="34290" rtlCol="0">
              <a:spAutoFit/>
            </a:bodyPr>
            <a:lstStyle/>
            <a:p>
              <a:endParaRPr lang="zh-CN" altLang="en-US" sz="10700" dirty="0">
                <a:solidFill>
                  <a:schemeClr val="bg1">
                    <a:lumMod val="9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7" name="组合 6"/>
          <p:cNvGrpSpPr/>
          <p:nvPr userDrawn="1"/>
        </p:nvGrpSpPr>
        <p:grpSpPr>
          <a:xfrm>
            <a:off x="7919172" y="1700153"/>
            <a:ext cx="575989" cy="577246"/>
            <a:chOff x="6084168" y="1274820"/>
            <a:chExt cx="432048" cy="432834"/>
          </a:xfrm>
        </p:grpSpPr>
        <p:sp>
          <p:nvSpPr>
            <p:cNvPr id="14" name="椭圆 22"/>
            <p:cNvSpPr>
              <a:spLocks noChangeArrowheads="1"/>
            </p:cNvSpPr>
            <p:nvPr/>
          </p:nvSpPr>
          <p:spPr bwMode="auto">
            <a:xfrm>
              <a:off x="6084168" y="1274820"/>
              <a:ext cx="432048" cy="432834"/>
            </a:xfrm>
            <a:prstGeom prst="ellipse">
              <a:avLst/>
            </a:prstGeom>
            <a:solidFill>
              <a:srgbClr val="1369B2"/>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19"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34290" tIns="17145" rIns="34290" bIns="17145" anchor="ctr"/>
            <a:lstStyle/>
            <a:p>
              <a:endParaRPr lang="en-US">
                <a:cs typeface="+mn-ea"/>
                <a:sym typeface="+mn-lt"/>
              </a:endParaRPr>
            </a:p>
          </p:txBody>
        </p:sp>
      </p:grpSp>
      <p:grpSp>
        <p:nvGrpSpPr>
          <p:cNvPr id="8" name="组合 7"/>
          <p:cNvGrpSpPr/>
          <p:nvPr userDrawn="1"/>
        </p:nvGrpSpPr>
        <p:grpSpPr>
          <a:xfrm>
            <a:off x="6191205" y="1700678"/>
            <a:ext cx="575989" cy="576197"/>
            <a:chOff x="4788024" y="1275213"/>
            <a:chExt cx="432048" cy="432048"/>
          </a:xfrm>
        </p:grpSpPr>
        <p:sp>
          <p:nvSpPr>
            <p:cNvPr id="17"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20"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34290" tIns="17145" rIns="34290" bIns="17145" anchor="ctr"/>
            <a:lstStyle/>
            <a:p>
              <a:endParaRPr lang="en-US">
                <a:cs typeface="+mn-ea"/>
                <a:sym typeface="+mn-lt"/>
              </a:endParaRPr>
            </a:p>
          </p:txBody>
        </p:sp>
      </p:grpSp>
      <p:grpSp>
        <p:nvGrpSpPr>
          <p:cNvPr id="9" name="组合 8"/>
          <p:cNvGrpSpPr/>
          <p:nvPr userDrawn="1"/>
        </p:nvGrpSpPr>
        <p:grpSpPr>
          <a:xfrm>
            <a:off x="7055189" y="1700153"/>
            <a:ext cx="577036" cy="577246"/>
            <a:chOff x="5436096" y="1274820"/>
            <a:chExt cx="432833" cy="432834"/>
          </a:xfrm>
        </p:grpSpPr>
        <p:sp>
          <p:nvSpPr>
            <p:cNvPr id="25"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21"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34290" tIns="17145" rIns="34290" bIns="17145" anchor="ctr"/>
            <a:lstStyle/>
            <a:p>
              <a:endParaRPr lang="en-US">
                <a:cs typeface="+mn-ea"/>
                <a:sym typeface="+mn-lt"/>
              </a:endParaRPr>
            </a:p>
          </p:txBody>
        </p:sp>
      </p:grpSp>
      <p:grpSp>
        <p:nvGrpSpPr>
          <p:cNvPr id="10" name="组合 9"/>
          <p:cNvGrpSpPr/>
          <p:nvPr userDrawn="1"/>
        </p:nvGrpSpPr>
        <p:grpSpPr>
          <a:xfrm>
            <a:off x="4463238" y="1700153"/>
            <a:ext cx="577036" cy="577246"/>
            <a:chOff x="3491880" y="1274820"/>
            <a:chExt cx="432833" cy="432834"/>
          </a:xfrm>
        </p:grpSpPr>
        <p:sp>
          <p:nvSpPr>
            <p:cNvPr id="11" name="椭圆 16"/>
            <p:cNvSpPr>
              <a:spLocks noChangeArrowheads="1"/>
            </p:cNvSpPr>
            <p:nvPr/>
          </p:nvSpPr>
          <p:spPr bwMode="auto">
            <a:xfrm>
              <a:off x="3491880" y="1274820"/>
              <a:ext cx="432833" cy="432834"/>
            </a:xfrm>
            <a:prstGeom prst="ellipse">
              <a:avLst/>
            </a:prstGeom>
            <a:solidFill>
              <a:srgbClr val="1369B2"/>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22"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34290" tIns="17145" rIns="34290" bIns="17145" anchor="ctr"/>
            <a:lstStyle/>
            <a:p>
              <a:endParaRPr lang="en-US">
                <a:cs typeface="+mn-ea"/>
                <a:sym typeface="+mn-lt"/>
              </a:endParaRPr>
            </a:p>
          </p:txBody>
        </p:sp>
      </p:grpSp>
      <p:grpSp>
        <p:nvGrpSpPr>
          <p:cNvPr id="12" name="组合 11"/>
          <p:cNvGrpSpPr/>
          <p:nvPr userDrawn="1"/>
        </p:nvGrpSpPr>
        <p:grpSpPr>
          <a:xfrm>
            <a:off x="5327222" y="1700153"/>
            <a:ext cx="577036" cy="577246"/>
            <a:chOff x="4139952" y="1274820"/>
            <a:chExt cx="432833" cy="432834"/>
          </a:xfrm>
        </p:grpSpPr>
        <p:sp>
          <p:nvSpPr>
            <p:cNvPr id="24"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23"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34290" tIns="17145" rIns="34290" bIns="17145" anchor="ctr"/>
            <a:lstStyle/>
            <a:p>
              <a:endParaRPr 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日期占位符 3"/>
          <p:cNvSpPr>
            <a:spLocks noGrp="1"/>
          </p:cNvSpPr>
          <p:nvPr>
            <p:ph type="dt" sz="half" idx="2"/>
          </p:nvPr>
        </p:nvSpPr>
        <p:spPr>
          <a:xfrm>
            <a:off x="879605" y="6351009"/>
            <a:ext cx="2699578" cy="316859"/>
          </a:xfrm>
          <a:prstGeom prst="rect">
            <a:avLst/>
          </a:prstGeom>
        </p:spPr>
        <p:txBody>
          <a:bodyPr vert="horz" lIns="91440" tIns="45720" rIns="91440" bIns="45720" rtlCol="0" anchor="ctr">
            <a:normAutofit/>
          </a:bodyPr>
          <a:lstStyle>
            <a:lvl1pPr algn="l">
              <a:defRPr sz="1200">
                <a:solidFill>
                  <a:schemeClr val="tx1">
                    <a:tint val="75000"/>
                  </a:schemeClr>
                </a:solidFill>
                <a:latin typeface="+mn-ea"/>
              </a:defRPr>
            </a:lvl1pPr>
          </a:lstStyle>
          <a:p>
            <a:fld id="{760FBDFE-C587-4B4C-A407-44438C67B59E}" type="datetimeFigureOut">
              <a:rPr lang="zh-CN" altLang="en-US" smtClean="0"/>
              <a:t>2024/7/18</a:t>
            </a:fld>
            <a:endParaRPr lang="zh-CN" altLang="en-US"/>
          </a:p>
        </p:txBody>
      </p:sp>
      <p:sp>
        <p:nvSpPr>
          <p:cNvPr id="5" name="页脚占位符 4"/>
          <p:cNvSpPr>
            <a:spLocks noGrp="1"/>
          </p:cNvSpPr>
          <p:nvPr>
            <p:ph type="ftr" sz="quarter" idx="3"/>
          </p:nvPr>
        </p:nvSpPr>
        <p:spPr>
          <a:xfrm>
            <a:off x="4115357" y="6351009"/>
            <a:ext cx="3959381" cy="316859"/>
          </a:xfrm>
          <a:prstGeom prst="rect">
            <a:avLst/>
          </a:prstGeom>
        </p:spPr>
        <p:txBody>
          <a:bodyPr vert="horz" lIns="91440" tIns="45720" rIns="91440" bIns="45720" rtlCol="0" anchor="ctr">
            <a:normAutofit/>
          </a:bodyPr>
          <a:lstStyle>
            <a:lvl1pPr algn="ctr">
              <a:defRPr sz="1200">
                <a:solidFill>
                  <a:schemeClr val="tx1">
                    <a:tint val="75000"/>
                  </a:schemeClr>
                </a:solidFill>
                <a:latin typeface="+mn-ea"/>
              </a:defRPr>
            </a:lvl1pPr>
          </a:lstStyle>
          <a:p>
            <a:endParaRPr lang="zh-CN" altLang="en-US" dirty="0"/>
          </a:p>
        </p:txBody>
      </p:sp>
      <p:sp>
        <p:nvSpPr>
          <p:cNvPr id="6" name="灯片编号占位符 5"/>
          <p:cNvSpPr>
            <a:spLocks noGrp="1"/>
          </p:cNvSpPr>
          <p:nvPr>
            <p:ph type="sldNum" sz="quarter" idx="4"/>
          </p:nvPr>
        </p:nvSpPr>
        <p:spPr>
          <a:xfrm>
            <a:off x="8609254" y="6351009"/>
            <a:ext cx="2699578" cy="316859"/>
          </a:xfrm>
          <a:prstGeom prst="rect">
            <a:avLst/>
          </a:prstGeom>
        </p:spPr>
        <p:txBody>
          <a:bodyPr vert="horz" lIns="91440" tIns="45720" rIns="91440" bIns="45720" rtlCol="0" anchor="ctr">
            <a:normAutofit/>
          </a:bodyPr>
          <a:lstStyle>
            <a:lvl1pPr algn="r">
              <a:defRPr sz="1200">
                <a:solidFill>
                  <a:schemeClr val="tx1">
                    <a:tint val="75000"/>
                  </a:schemeClr>
                </a:solidFill>
                <a:latin typeface="+mn-ea"/>
              </a:defRPr>
            </a:lvl1pPr>
          </a:lstStyle>
          <a:p>
            <a:fld id="{49AE70B2-8BF9-45C0-BB95-33D1B9D3A854}" type="slidenum">
              <a:rPr lang="zh-CN" altLang="en-US" smtClean="0"/>
              <a:t>‹#›</a:t>
            </a:fld>
            <a:endParaRPr lang="zh-CN" altLang="en-US" dirty="0"/>
          </a:p>
        </p:txBody>
      </p:sp>
      <p:sp>
        <p:nvSpPr>
          <p:cNvPr id="7" name="KSO_TEMPLATE" hidden="1"/>
          <p:cNvSpPr/>
          <p:nvPr userDrawn="1"/>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标题 7"/>
          <p:cNvSpPr>
            <a:spLocks noGrp="1"/>
          </p:cNvSpPr>
          <p:nvPr>
            <p:ph type="title"/>
          </p:nvPr>
        </p:nvSpPr>
        <p:spPr>
          <a:xfrm>
            <a:off x="669777" y="581333"/>
            <a:ext cx="10850541" cy="64812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3200" b="1" i="0" u="none" strike="noStrike" kern="1200" cap="none" spc="200" normalizeH="0" baseline="0" noProof="1" dirty="0">
                <a:solidFill>
                  <a:schemeClr val="tx1"/>
                </a:solidFill>
                <a:uFillTx/>
                <a:latin typeface="+mn-ea"/>
                <a:ea typeface="+mn-ea"/>
                <a:cs typeface="+mj-cs"/>
                <a:sym typeface="+mn-ea"/>
              </a:defRPr>
            </a:lvl1pPr>
          </a:lstStyle>
          <a:p>
            <a:pPr lvl="0"/>
            <a:r>
              <a:rPr dirty="0">
                <a:sym typeface="+mn-ea"/>
              </a:rPr>
              <a:t>单击此处编辑标题</a:t>
            </a:r>
          </a:p>
        </p:txBody>
      </p:sp>
      <p:sp>
        <p:nvSpPr>
          <p:cNvPr id="9" name="文本占位符 8"/>
          <p:cNvSpPr>
            <a:spLocks noGrp="1"/>
          </p:cNvSpPr>
          <p:nvPr>
            <p:ph type="body" idx="1"/>
          </p:nvPr>
        </p:nvSpPr>
        <p:spPr>
          <a:xfrm>
            <a:off x="669820" y="1508404"/>
            <a:ext cx="10850454" cy="4750044"/>
          </a:xfrm>
          <a:prstGeom prst="rect">
            <a:avLst/>
          </a:prstGeom>
        </p:spPr>
        <p:txBody>
          <a:bodyPr vert="horz" lIns="101600" tIns="0" rIns="82550" bIns="0" rtlCol="0">
            <a:normAutofit/>
          </a:bodyPr>
          <a:lstStyle>
            <a:lvl1pPr>
              <a:defRPr sz="2400"/>
            </a:lvl1pPr>
            <a:lvl2pPr>
              <a:defRPr sz="2400"/>
            </a:lvl2pPr>
            <a:lvl3pPr>
              <a:defRPr sz="2400"/>
            </a:lvl3pPr>
            <a:lvl4pPr>
              <a:defRPr sz="2400"/>
            </a:lvl4pPr>
            <a:lvl5pPr>
              <a:defRPr sz="2400"/>
            </a:lvl5pPr>
          </a:lstStyle>
          <a:p>
            <a:pPr lvl="0"/>
            <a:r>
              <a:rPr lang="zh-CN" altLang="en-US" dirty="0"/>
              <a:t>单击此处编辑正文</a:t>
            </a:r>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n-ea"/>
          <a:ea typeface="+mn-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ea"/>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ea"/>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ea"/>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ea"/>
          <a:ea typeface="+mn-ea"/>
          <a:cs typeface="+mn-cs"/>
        </a:defRPr>
      </a:lvl4pPr>
      <a:lvl5pPr marL="2056765"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ea"/>
          <a:ea typeface="+mn-ea"/>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521" y="274702"/>
            <a:ext cx="10971372" cy="1143265"/>
          </a:xfrm>
          <a:prstGeom prst="rect">
            <a:avLst/>
          </a:prstGeom>
        </p:spPr>
        <p:txBody>
          <a:bodyPr vert="horz" lIns="121917" tIns="60958" rIns="121917" bIns="60958" rtlCol="0" anchor="ctr">
            <a:normAutofit/>
          </a:bodyPr>
          <a:lstStyle/>
          <a:p>
            <a:r>
              <a:rPr lang="zh-CN" altLang="en-US"/>
              <a:t>单击此处编辑母版标题样式</a:t>
            </a:r>
          </a:p>
        </p:txBody>
      </p:sp>
      <p:sp>
        <p:nvSpPr>
          <p:cNvPr id="3" name="文本占位符 2"/>
          <p:cNvSpPr>
            <a:spLocks noGrp="1"/>
          </p:cNvSpPr>
          <p:nvPr>
            <p:ph type="body" idx="1"/>
          </p:nvPr>
        </p:nvSpPr>
        <p:spPr>
          <a:xfrm>
            <a:off x="609521" y="1600572"/>
            <a:ext cx="10971372" cy="4527011"/>
          </a:xfrm>
          <a:prstGeom prst="rect">
            <a:avLst/>
          </a:prstGeom>
        </p:spPr>
        <p:txBody>
          <a:bodyPr vert="horz" lIns="121917" tIns="60958" rIns="121917" bIns="60958"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521" y="6357822"/>
            <a:ext cx="2844430" cy="365210"/>
          </a:xfrm>
          <a:prstGeom prst="rect">
            <a:avLst/>
          </a:prstGeom>
        </p:spPr>
        <p:txBody>
          <a:bodyPr vert="horz" lIns="121917" tIns="60958" rIns="121917" bIns="60958" rtlCol="0" anchor="ctr"/>
          <a:lstStyle>
            <a:lvl1pPr algn="l">
              <a:defRPr sz="1600">
                <a:solidFill>
                  <a:schemeClr val="tx1">
                    <a:tint val="75000"/>
                  </a:schemeClr>
                </a:solidFill>
              </a:defRPr>
            </a:lvl1pPr>
          </a:lstStyle>
          <a:p>
            <a:fld id="{530820CF-B880-4189-942D-D702A7CBA730}" type="datetimeFigureOut">
              <a:rPr lang="zh-CN" altLang="en-US" smtClean="0"/>
              <a:t>2024/7/18</a:t>
            </a:fld>
            <a:endParaRPr lang="zh-CN" altLang="en-US"/>
          </a:p>
        </p:txBody>
      </p:sp>
      <p:sp>
        <p:nvSpPr>
          <p:cNvPr id="5" name="页脚占位符 4"/>
          <p:cNvSpPr>
            <a:spLocks noGrp="1"/>
          </p:cNvSpPr>
          <p:nvPr>
            <p:ph type="ftr" sz="quarter" idx="3"/>
          </p:nvPr>
        </p:nvSpPr>
        <p:spPr>
          <a:xfrm>
            <a:off x="4165058" y="6357822"/>
            <a:ext cx="3860297" cy="365210"/>
          </a:xfrm>
          <a:prstGeom prst="rect">
            <a:avLst/>
          </a:prstGeom>
        </p:spPr>
        <p:txBody>
          <a:bodyPr vert="horz" lIns="121917" tIns="60958" rIns="121917" bIns="60958" rtlCol="0" anchor="ctr"/>
          <a:lstStyle>
            <a:lvl1pPr algn="ctr">
              <a:defRPr sz="16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6463" y="6357822"/>
            <a:ext cx="2844430" cy="365210"/>
          </a:xfrm>
          <a:prstGeom prst="rect">
            <a:avLst/>
          </a:prstGeom>
        </p:spPr>
        <p:txBody>
          <a:bodyPr vert="horz" lIns="121917" tIns="60958" rIns="121917" bIns="60958" rtlCol="0" anchor="ctr"/>
          <a:lstStyle>
            <a:lvl1pPr algn="r">
              <a:defRPr sz="16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ctr" defTabSz="1219200"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8" Type="http://schemas.openxmlformats.org/officeDocument/2006/relationships/tags" Target="../tags/tag40.xml"/><Relationship Id="rId13" Type="http://schemas.openxmlformats.org/officeDocument/2006/relationships/image" Target="../media/image7.png"/><Relationship Id="rId3" Type="http://schemas.openxmlformats.org/officeDocument/2006/relationships/tags" Target="../tags/tag35.xml"/><Relationship Id="rId7" Type="http://schemas.openxmlformats.org/officeDocument/2006/relationships/tags" Target="../tags/tag39.xml"/><Relationship Id="rId12" Type="http://schemas.openxmlformats.org/officeDocument/2006/relationships/slideLayout" Target="../slideLayouts/slideLayout10.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tags" Target="../tags/tag38.xml"/><Relationship Id="rId11" Type="http://schemas.openxmlformats.org/officeDocument/2006/relationships/tags" Target="../tags/tag43.xml"/><Relationship Id="rId5" Type="http://schemas.openxmlformats.org/officeDocument/2006/relationships/tags" Target="../tags/tag37.xml"/><Relationship Id="rId10" Type="http://schemas.openxmlformats.org/officeDocument/2006/relationships/tags" Target="../tags/tag42.xml"/><Relationship Id="rId4" Type="http://schemas.openxmlformats.org/officeDocument/2006/relationships/tags" Target="../tags/tag36.xml"/><Relationship Id="rId9" Type="http://schemas.openxmlformats.org/officeDocument/2006/relationships/tags" Target="../tags/tag41.xml"/></Relationships>
</file>

<file path=ppt/slides/_rels/slide11.xml.rels><?xml version="1.0" encoding="UTF-8" standalone="yes"?>
<Relationships xmlns="http://schemas.openxmlformats.org/package/2006/relationships"><Relationship Id="rId8" Type="http://schemas.openxmlformats.org/officeDocument/2006/relationships/tags" Target="../tags/tag51.xml"/><Relationship Id="rId3" Type="http://schemas.openxmlformats.org/officeDocument/2006/relationships/tags" Target="../tags/tag46.xml"/><Relationship Id="rId7" Type="http://schemas.openxmlformats.org/officeDocument/2006/relationships/tags" Target="../tags/tag50.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 Id="rId9"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0.xml"/><Relationship Id="rId1" Type="http://schemas.openxmlformats.org/officeDocument/2006/relationships/tags" Target="../tags/tag5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tags" Target="../tags/tag60.xml"/><Relationship Id="rId3" Type="http://schemas.openxmlformats.org/officeDocument/2006/relationships/tags" Target="../tags/tag55.xml"/><Relationship Id="rId7" Type="http://schemas.openxmlformats.org/officeDocument/2006/relationships/tags" Target="../tags/tag59.xml"/><Relationship Id="rId12" Type="http://schemas.openxmlformats.org/officeDocument/2006/relationships/image" Target="../media/image8.png"/><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tags" Target="../tags/tag58.xml"/><Relationship Id="rId11" Type="http://schemas.openxmlformats.org/officeDocument/2006/relationships/notesSlide" Target="../notesSlides/notesSlide9.xml"/><Relationship Id="rId5" Type="http://schemas.openxmlformats.org/officeDocument/2006/relationships/tags" Target="../tags/tag57.xml"/><Relationship Id="rId10" Type="http://schemas.openxmlformats.org/officeDocument/2006/relationships/slideLayout" Target="../slideLayouts/slideLayout10.xml"/><Relationship Id="rId4" Type="http://schemas.openxmlformats.org/officeDocument/2006/relationships/tags" Target="../tags/tag56.xml"/><Relationship Id="rId9" Type="http://schemas.openxmlformats.org/officeDocument/2006/relationships/tags" Target="../tags/tag61.xml"/></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tags" Target="../tags/tag64.xml"/><Relationship Id="rId7" Type="http://schemas.openxmlformats.org/officeDocument/2006/relationships/tags" Target="../tags/tag68.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tags" Target="../tags/tag67.xml"/><Relationship Id="rId5" Type="http://schemas.openxmlformats.org/officeDocument/2006/relationships/tags" Target="../tags/tag66.xml"/><Relationship Id="rId4" Type="http://schemas.openxmlformats.org/officeDocument/2006/relationships/tags" Target="../tags/tag65.xml"/></Relationships>
</file>

<file path=ppt/slides/_rels/slide15.xml.rels><?xml version="1.0" encoding="UTF-8" standalone="yes"?>
<Relationships xmlns="http://schemas.openxmlformats.org/package/2006/relationships"><Relationship Id="rId8" Type="http://schemas.openxmlformats.org/officeDocument/2006/relationships/tags" Target="../tags/tag76.xml"/><Relationship Id="rId3" Type="http://schemas.openxmlformats.org/officeDocument/2006/relationships/tags" Target="../tags/tag71.xml"/><Relationship Id="rId7" Type="http://schemas.openxmlformats.org/officeDocument/2006/relationships/tags" Target="../tags/tag75.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tags" Target="../tags/tag74.xml"/><Relationship Id="rId5" Type="http://schemas.openxmlformats.org/officeDocument/2006/relationships/tags" Target="../tags/tag73.xml"/><Relationship Id="rId4" Type="http://schemas.openxmlformats.org/officeDocument/2006/relationships/tags" Target="../tags/tag72.xml"/><Relationship Id="rId9"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0.xml"/><Relationship Id="rId1" Type="http://schemas.openxmlformats.org/officeDocument/2006/relationships/tags" Target="../tags/tag77.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0.xml"/><Relationship Id="rId1" Type="http://schemas.openxmlformats.org/officeDocument/2006/relationships/tags" Target="../tags/tag78.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0.xml"/><Relationship Id="rId1" Type="http://schemas.openxmlformats.org/officeDocument/2006/relationships/tags" Target="../tags/tag79.xml"/><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0.xml"/><Relationship Id="rId1" Type="http://schemas.openxmlformats.org/officeDocument/2006/relationships/tags" Target="../tags/tag80.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0.xml"/><Relationship Id="rId1" Type="http://schemas.openxmlformats.org/officeDocument/2006/relationships/tags" Target="../tags/tag81.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83.xml"/><Relationship Id="rId1" Type="http://schemas.openxmlformats.org/officeDocument/2006/relationships/tags" Target="../tags/tag82.xml"/><Relationship Id="rId5" Type="http://schemas.openxmlformats.org/officeDocument/2006/relationships/image" Target="../media/image9.png"/><Relationship Id="rId4" Type="http://schemas.openxmlformats.org/officeDocument/2006/relationships/notesSlide" Target="../notesSlides/notesSlide15.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0.xml"/><Relationship Id="rId1" Type="http://schemas.openxmlformats.org/officeDocument/2006/relationships/tags" Target="../tags/tag84.xml"/><Relationship Id="rId4" Type="http://schemas.openxmlformats.org/officeDocument/2006/relationships/image" Target="../media/image10.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0.xml"/><Relationship Id="rId1" Type="http://schemas.openxmlformats.org/officeDocument/2006/relationships/tags" Target="../tags/tag85.xml"/><Relationship Id="rId4" Type="http://schemas.openxmlformats.org/officeDocument/2006/relationships/image" Target="../media/image11.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0.xml"/><Relationship Id="rId1" Type="http://schemas.openxmlformats.org/officeDocument/2006/relationships/tags" Target="../tags/tag86.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88.xml"/><Relationship Id="rId1" Type="http://schemas.openxmlformats.org/officeDocument/2006/relationships/tags" Target="../tags/tag87.xml"/><Relationship Id="rId5" Type="http://schemas.openxmlformats.org/officeDocument/2006/relationships/image" Target="../media/image9.png"/><Relationship Id="rId4" Type="http://schemas.openxmlformats.org/officeDocument/2006/relationships/notesSlide" Target="../notesSlides/notesSlide19.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90.xml"/><Relationship Id="rId1" Type="http://schemas.openxmlformats.org/officeDocument/2006/relationships/tags" Target="../tags/tag89.xml"/><Relationship Id="rId5" Type="http://schemas.openxmlformats.org/officeDocument/2006/relationships/image" Target="../media/image9.png"/><Relationship Id="rId4" Type="http://schemas.openxmlformats.org/officeDocument/2006/relationships/notesSlide" Target="../notesSlides/notesSlide20.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0.xml"/><Relationship Id="rId1" Type="http://schemas.openxmlformats.org/officeDocument/2006/relationships/tags" Target="../tags/tag91.xml"/><Relationship Id="rId4" Type="http://schemas.openxmlformats.org/officeDocument/2006/relationships/image" Target="../media/image10.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0.xml"/><Relationship Id="rId1" Type="http://schemas.openxmlformats.org/officeDocument/2006/relationships/tags" Target="../tags/tag92.xml"/><Relationship Id="rId4" Type="http://schemas.openxmlformats.org/officeDocument/2006/relationships/image" Target="../media/image11.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9.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0.xml"/><Relationship Id="rId1" Type="http://schemas.openxmlformats.org/officeDocument/2006/relationships/tags" Target="../tags/tag93.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8" Type="http://schemas.openxmlformats.org/officeDocument/2006/relationships/tags" Target="../tags/tag101.xml"/><Relationship Id="rId13" Type="http://schemas.openxmlformats.org/officeDocument/2006/relationships/image" Target="../media/image12.png"/><Relationship Id="rId3" Type="http://schemas.openxmlformats.org/officeDocument/2006/relationships/tags" Target="../tags/tag96.xml"/><Relationship Id="rId7" Type="http://schemas.openxmlformats.org/officeDocument/2006/relationships/tags" Target="../tags/tag100.xml"/><Relationship Id="rId12" Type="http://schemas.openxmlformats.org/officeDocument/2006/relationships/notesSlide" Target="../notesSlides/notesSlide25.xml"/><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tags" Target="../tags/tag99.xml"/><Relationship Id="rId11" Type="http://schemas.openxmlformats.org/officeDocument/2006/relationships/slideLayout" Target="../slideLayouts/slideLayout10.xml"/><Relationship Id="rId5" Type="http://schemas.openxmlformats.org/officeDocument/2006/relationships/tags" Target="../tags/tag98.xml"/><Relationship Id="rId10" Type="http://schemas.openxmlformats.org/officeDocument/2006/relationships/tags" Target="../tags/tag103.xml"/><Relationship Id="rId4" Type="http://schemas.openxmlformats.org/officeDocument/2006/relationships/tags" Target="../tags/tag97.xml"/><Relationship Id="rId9" Type="http://schemas.openxmlformats.org/officeDocument/2006/relationships/tags" Target="../tags/tag10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0.xml"/><Relationship Id="rId1" Type="http://schemas.openxmlformats.org/officeDocument/2006/relationships/tags" Target="../tags/tag104.xml"/><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tags" Target="../tags/tag107.xml"/><Relationship Id="rId7" Type="http://schemas.openxmlformats.org/officeDocument/2006/relationships/tags" Target="../tags/tag111.xml"/><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tags" Target="../tags/tag110.xml"/><Relationship Id="rId5" Type="http://schemas.openxmlformats.org/officeDocument/2006/relationships/tags" Target="../tags/tag109.xml"/><Relationship Id="rId4" Type="http://schemas.openxmlformats.org/officeDocument/2006/relationships/tags" Target="../tags/tag108.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0.xml"/><Relationship Id="rId1" Type="http://schemas.openxmlformats.org/officeDocument/2006/relationships/tags" Target="../tags/tag112.xml"/><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0.xml"/><Relationship Id="rId1" Type="http://schemas.openxmlformats.org/officeDocument/2006/relationships/tags" Target="../tags/tag113.xml"/><Relationship Id="rId4" Type="http://schemas.openxmlformats.org/officeDocument/2006/relationships/image" Target="../media/image9.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0.xml"/><Relationship Id="rId1" Type="http://schemas.openxmlformats.org/officeDocument/2006/relationships/tags" Target="../tags/tag114.xml"/><Relationship Id="rId4" Type="http://schemas.openxmlformats.org/officeDocument/2006/relationships/image" Target="../media/image10.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0.xml"/><Relationship Id="rId1" Type="http://schemas.openxmlformats.org/officeDocument/2006/relationships/tags" Target="../tags/tag115.xml"/><Relationship Id="rId4" Type="http://schemas.openxmlformats.org/officeDocument/2006/relationships/image" Target="../media/image11.jpe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0.xml"/><Relationship Id="rId1" Type="http://schemas.openxmlformats.org/officeDocument/2006/relationships/tags" Target="../tags/tag116.xml"/><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118.xml"/><Relationship Id="rId1" Type="http://schemas.openxmlformats.org/officeDocument/2006/relationships/tags" Target="../tags/tag117.xml"/><Relationship Id="rId5" Type="http://schemas.openxmlformats.org/officeDocument/2006/relationships/image" Target="../media/image9.png"/><Relationship Id="rId4"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8" Type="http://schemas.openxmlformats.org/officeDocument/2006/relationships/tags" Target="../tags/tag11.xml"/><Relationship Id="rId3" Type="http://schemas.openxmlformats.org/officeDocument/2006/relationships/tags" Target="../tags/tag6.xml"/><Relationship Id="rId7" Type="http://schemas.openxmlformats.org/officeDocument/2006/relationships/tags" Target="../tags/tag10.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tags" Target="../tags/tag9.xml"/><Relationship Id="rId5" Type="http://schemas.openxmlformats.org/officeDocument/2006/relationships/tags" Target="../tags/tag8.xml"/><Relationship Id="rId10" Type="http://schemas.openxmlformats.org/officeDocument/2006/relationships/notesSlide" Target="../notesSlides/notesSlide4.xml"/><Relationship Id="rId4" Type="http://schemas.openxmlformats.org/officeDocument/2006/relationships/tags" Target="../tags/tag7.xml"/><Relationship Id="rId9"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0.xml"/><Relationship Id="rId1" Type="http://schemas.openxmlformats.org/officeDocument/2006/relationships/tags" Target="../tags/tag119.xml"/><Relationship Id="rId4" Type="http://schemas.openxmlformats.org/officeDocument/2006/relationships/image" Target="../media/image10.jpe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0.xml"/><Relationship Id="rId1" Type="http://schemas.openxmlformats.org/officeDocument/2006/relationships/tags" Target="../tags/tag120.xml"/><Relationship Id="rId4" Type="http://schemas.openxmlformats.org/officeDocument/2006/relationships/image" Target="../media/image11.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8" Type="http://schemas.openxmlformats.org/officeDocument/2006/relationships/tags" Target="../tags/tag128.xml"/><Relationship Id="rId3" Type="http://schemas.openxmlformats.org/officeDocument/2006/relationships/tags" Target="../tags/tag123.xml"/><Relationship Id="rId7" Type="http://schemas.openxmlformats.org/officeDocument/2006/relationships/tags" Target="../tags/tag127.xml"/><Relationship Id="rId2" Type="http://schemas.openxmlformats.org/officeDocument/2006/relationships/tags" Target="../tags/tag122.xml"/><Relationship Id="rId1" Type="http://schemas.openxmlformats.org/officeDocument/2006/relationships/tags" Target="../tags/tag121.xml"/><Relationship Id="rId6" Type="http://schemas.openxmlformats.org/officeDocument/2006/relationships/tags" Target="../tags/tag126.xml"/><Relationship Id="rId5" Type="http://schemas.openxmlformats.org/officeDocument/2006/relationships/tags" Target="../tags/tag125.xml"/><Relationship Id="rId10" Type="http://schemas.openxmlformats.org/officeDocument/2006/relationships/slideLayout" Target="../slideLayouts/slideLayout10.xml"/><Relationship Id="rId4" Type="http://schemas.openxmlformats.org/officeDocument/2006/relationships/tags" Target="../tags/tag124.xml"/><Relationship Id="rId9" Type="http://schemas.openxmlformats.org/officeDocument/2006/relationships/tags" Target="../tags/tag129.xml"/></Relationships>
</file>

<file path=ppt/slides/_rels/slide45.xml.rels><?xml version="1.0" encoding="UTF-8" standalone="yes"?>
<Relationships xmlns="http://schemas.openxmlformats.org/package/2006/relationships"><Relationship Id="rId3" Type="http://schemas.openxmlformats.org/officeDocument/2006/relationships/tags" Target="../tags/tag132.xml"/><Relationship Id="rId2" Type="http://schemas.openxmlformats.org/officeDocument/2006/relationships/tags" Target="../tags/tag131.xml"/><Relationship Id="rId1" Type="http://schemas.openxmlformats.org/officeDocument/2006/relationships/tags" Target="../tags/tag130.xml"/><Relationship Id="rId6" Type="http://schemas.openxmlformats.org/officeDocument/2006/relationships/slideLayout" Target="../slideLayouts/slideLayout10.xml"/><Relationship Id="rId5" Type="http://schemas.openxmlformats.org/officeDocument/2006/relationships/tags" Target="../tags/tag134.xml"/><Relationship Id="rId4" Type="http://schemas.openxmlformats.org/officeDocument/2006/relationships/tags" Target="../tags/tag133.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0.xml"/><Relationship Id="rId1" Type="http://schemas.openxmlformats.org/officeDocument/2006/relationships/tags" Target="../tags/tag135.xml"/><Relationship Id="rId4" Type="http://schemas.openxmlformats.org/officeDocument/2006/relationships/image" Target="../media/image5.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0.xml"/><Relationship Id="rId1" Type="http://schemas.openxmlformats.org/officeDocument/2006/relationships/tags" Target="../tags/tag136.xml"/><Relationship Id="rId4" Type="http://schemas.openxmlformats.org/officeDocument/2006/relationships/image" Target="../media/image9.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0.xml"/><Relationship Id="rId1" Type="http://schemas.openxmlformats.org/officeDocument/2006/relationships/tags" Target="../tags/tag137.xml"/><Relationship Id="rId4" Type="http://schemas.openxmlformats.org/officeDocument/2006/relationships/image" Target="../media/image10.jpe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0.xml"/><Relationship Id="rId1" Type="http://schemas.openxmlformats.org/officeDocument/2006/relationships/tags" Target="../tags/tag138.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0.xml"/><Relationship Id="rId1" Type="http://schemas.openxmlformats.org/officeDocument/2006/relationships/tags" Target="../tags/tag139.xml"/><Relationship Id="rId4" Type="http://schemas.openxmlformats.org/officeDocument/2006/relationships/image" Target="../media/image5.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0.xml"/><Relationship Id="rId1" Type="http://schemas.openxmlformats.org/officeDocument/2006/relationships/tags" Target="../tags/tag140.xml"/><Relationship Id="rId4" Type="http://schemas.openxmlformats.org/officeDocument/2006/relationships/image" Target="../media/image9.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0.xml"/><Relationship Id="rId1" Type="http://schemas.openxmlformats.org/officeDocument/2006/relationships/tags" Target="../tags/tag141.xml"/><Relationship Id="rId4" Type="http://schemas.openxmlformats.org/officeDocument/2006/relationships/image" Target="../media/image10.jpe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0.xml"/><Relationship Id="rId1" Type="http://schemas.openxmlformats.org/officeDocument/2006/relationships/tags" Target="../tags/tag142.xml"/><Relationship Id="rId4" Type="http://schemas.openxmlformats.org/officeDocument/2006/relationships/image" Target="../media/image11.jpe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0.xml"/><Relationship Id="rId1" Type="http://schemas.openxmlformats.org/officeDocument/2006/relationships/tags" Target="../tags/tag143.xml"/><Relationship Id="rId4" Type="http://schemas.openxmlformats.org/officeDocument/2006/relationships/image" Target="../media/image5.png"/></Relationships>
</file>

<file path=ppt/slides/_rels/slide55.xml.rels><?xml version="1.0" encoding="UTF-8" standalone="yes"?>
<Relationships xmlns="http://schemas.openxmlformats.org/package/2006/relationships"><Relationship Id="rId8" Type="http://schemas.openxmlformats.org/officeDocument/2006/relationships/tags" Target="../tags/tag151.xml"/><Relationship Id="rId3" Type="http://schemas.openxmlformats.org/officeDocument/2006/relationships/tags" Target="../tags/tag146.xml"/><Relationship Id="rId7" Type="http://schemas.openxmlformats.org/officeDocument/2006/relationships/tags" Target="../tags/tag150.xml"/><Relationship Id="rId12" Type="http://schemas.openxmlformats.org/officeDocument/2006/relationships/image" Target="../media/image13.png"/><Relationship Id="rId2" Type="http://schemas.openxmlformats.org/officeDocument/2006/relationships/tags" Target="../tags/tag145.xml"/><Relationship Id="rId1" Type="http://schemas.openxmlformats.org/officeDocument/2006/relationships/tags" Target="../tags/tag144.xml"/><Relationship Id="rId6" Type="http://schemas.openxmlformats.org/officeDocument/2006/relationships/tags" Target="../tags/tag149.xml"/><Relationship Id="rId11" Type="http://schemas.openxmlformats.org/officeDocument/2006/relationships/slideLayout" Target="../slideLayouts/slideLayout10.xml"/><Relationship Id="rId5" Type="http://schemas.openxmlformats.org/officeDocument/2006/relationships/tags" Target="../tags/tag148.xml"/><Relationship Id="rId10" Type="http://schemas.openxmlformats.org/officeDocument/2006/relationships/tags" Target="../tags/tag153.xml"/><Relationship Id="rId4" Type="http://schemas.openxmlformats.org/officeDocument/2006/relationships/tags" Target="../tags/tag147.xml"/><Relationship Id="rId9" Type="http://schemas.openxmlformats.org/officeDocument/2006/relationships/tags" Target="../tags/tag152.xml"/></Relationships>
</file>

<file path=ppt/slides/_rels/slide56.xml.rels><?xml version="1.0" encoding="UTF-8" standalone="yes"?>
<Relationships xmlns="http://schemas.openxmlformats.org/package/2006/relationships"><Relationship Id="rId8" Type="http://schemas.openxmlformats.org/officeDocument/2006/relationships/tags" Target="../tags/tag161.xml"/><Relationship Id="rId3" Type="http://schemas.openxmlformats.org/officeDocument/2006/relationships/tags" Target="../tags/tag156.xml"/><Relationship Id="rId7" Type="http://schemas.openxmlformats.org/officeDocument/2006/relationships/tags" Target="../tags/tag160.xml"/><Relationship Id="rId2" Type="http://schemas.openxmlformats.org/officeDocument/2006/relationships/tags" Target="../tags/tag155.xml"/><Relationship Id="rId1" Type="http://schemas.openxmlformats.org/officeDocument/2006/relationships/tags" Target="../tags/tag154.xml"/><Relationship Id="rId6" Type="http://schemas.openxmlformats.org/officeDocument/2006/relationships/tags" Target="../tags/tag159.xml"/><Relationship Id="rId5" Type="http://schemas.openxmlformats.org/officeDocument/2006/relationships/tags" Target="../tags/tag158.xml"/><Relationship Id="rId4" Type="http://schemas.openxmlformats.org/officeDocument/2006/relationships/tags" Target="../tags/tag157.xml"/><Relationship Id="rId9"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0.xml"/><Relationship Id="rId1" Type="http://schemas.openxmlformats.org/officeDocument/2006/relationships/tags" Target="../tags/tag162.xml"/><Relationship Id="rId4" Type="http://schemas.openxmlformats.org/officeDocument/2006/relationships/image" Target="../media/image5.pn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0.xml"/><Relationship Id="rId1" Type="http://schemas.openxmlformats.org/officeDocument/2006/relationships/tags" Target="../tags/tag163.xml"/><Relationship Id="rId4" Type="http://schemas.openxmlformats.org/officeDocument/2006/relationships/image" Target="../media/image9.pn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0.xml"/><Relationship Id="rId1" Type="http://schemas.openxmlformats.org/officeDocument/2006/relationships/tags" Target="../tags/tag164.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0.xml"/><Relationship Id="rId1" Type="http://schemas.openxmlformats.org/officeDocument/2006/relationships/tags" Target="../tags/tag12.xml"/><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0.xml"/><Relationship Id="rId1" Type="http://schemas.openxmlformats.org/officeDocument/2006/relationships/tags" Target="../tags/tag165.xml"/><Relationship Id="rId4" Type="http://schemas.openxmlformats.org/officeDocument/2006/relationships/image" Target="../media/image11.jpe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0.xml"/><Relationship Id="rId1" Type="http://schemas.openxmlformats.org/officeDocument/2006/relationships/tags" Target="../tags/tag166.xml"/><Relationship Id="rId4" Type="http://schemas.openxmlformats.org/officeDocument/2006/relationships/image" Target="../media/image5.png"/></Relationships>
</file>

<file path=ppt/slides/_rels/slide63.xml.rels><?xml version="1.0" encoding="UTF-8" standalone="yes"?>
<Relationships xmlns="http://schemas.openxmlformats.org/package/2006/relationships"><Relationship Id="rId8" Type="http://schemas.openxmlformats.org/officeDocument/2006/relationships/tags" Target="../tags/tag174.xml"/><Relationship Id="rId3" Type="http://schemas.openxmlformats.org/officeDocument/2006/relationships/tags" Target="../tags/tag169.xml"/><Relationship Id="rId7" Type="http://schemas.openxmlformats.org/officeDocument/2006/relationships/tags" Target="../tags/tag173.xml"/><Relationship Id="rId2" Type="http://schemas.openxmlformats.org/officeDocument/2006/relationships/tags" Target="../tags/tag168.xml"/><Relationship Id="rId1" Type="http://schemas.openxmlformats.org/officeDocument/2006/relationships/tags" Target="../tags/tag167.xml"/><Relationship Id="rId6" Type="http://schemas.openxmlformats.org/officeDocument/2006/relationships/tags" Target="../tags/tag172.xml"/><Relationship Id="rId5" Type="http://schemas.openxmlformats.org/officeDocument/2006/relationships/tags" Target="../tags/tag171.xml"/><Relationship Id="rId4" Type="http://schemas.openxmlformats.org/officeDocument/2006/relationships/tags" Target="../tags/tag170.xml"/><Relationship Id="rId9"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10.xml"/><Relationship Id="rId1" Type="http://schemas.openxmlformats.org/officeDocument/2006/relationships/tags" Target="../tags/tag175.xml"/><Relationship Id="rId4" Type="http://schemas.openxmlformats.org/officeDocument/2006/relationships/image" Target="../media/image9.png"/></Relationships>
</file>

<file path=ppt/slides/_rels/slide65.xml.rels><?xml version="1.0" encoding="UTF-8" standalone="yes"?>
<Relationships xmlns="http://schemas.openxmlformats.org/package/2006/relationships"><Relationship Id="rId8" Type="http://schemas.openxmlformats.org/officeDocument/2006/relationships/tags" Target="../tags/tag183.xml"/><Relationship Id="rId3" Type="http://schemas.openxmlformats.org/officeDocument/2006/relationships/tags" Target="../tags/tag178.xml"/><Relationship Id="rId7" Type="http://schemas.openxmlformats.org/officeDocument/2006/relationships/tags" Target="../tags/tag182.xml"/><Relationship Id="rId2" Type="http://schemas.openxmlformats.org/officeDocument/2006/relationships/tags" Target="../tags/tag177.xml"/><Relationship Id="rId1" Type="http://schemas.openxmlformats.org/officeDocument/2006/relationships/tags" Target="../tags/tag176.xml"/><Relationship Id="rId6" Type="http://schemas.openxmlformats.org/officeDocument/2006/relationships/tags" Target="../tags/tag181.xml"/><Relationship Id="rId5" Type="http://schemas.openxmlformats.org/officeDocument/2006/relationships/tags" Target="../tags/tag180.xml"/><Relationship Id="rId4" Type="http://schemas.openxmlformats.org/officeDocument/2006/relationships/tags" Target="../tags/tag179.xml"/><Relationship Id="rId9"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0.xml"/><Relationship Id="rId1" Type="http://schemas.openxmlformats.org/officeDocument/2006/relationships/tags" Target="../tags/tag184.xml"/><Relationship Id="rId4" Type="http://schemas.openxmlformats.org/officeDocument/2006/relationships/image" Target="../media/image5.png"/></Relationships>
</file>

<file path=ppt/slides/_rels/slide67.xml.rels><?xml version="1.0" encoding="UTF-8" standalone="yes"?>
<Relationships xmlns="http://schemas.openxmlformats.org/package/2006/relationships"><Relationship Id="rId8" Type="http://schemas.openxmlformats.org/officeDocument/2006/relationships/tags" Target="../tags/tag192.xml"/><Relationship Id="rId3" Type="http://schemas.openxmlformats.org/officeDocument/2006/relationships/tags" Target="../tags/tag187.xml"/><Relationship Id="rId7" Type="http://schemas.openxmlformats.org/officeDocument/2006/relationships/tags" Target="../tags/tag191.xml"/><Relationship Id="rId2" Type="http://schemas.openxmlformats.org/officeDocument/2006/relationships/tags" Target="../tags/tag186.xml"/><Relationship Id="rId1" Type="http://schemas.openxmlformats.org/officeDocument/2006/relationships/tags" Target="../tags/tag185.xml"/><Relationship Id="rId6" Type="http://schemas.openxmlformats.org/officeDocument/2006/relationships/tags" Target="../tags/tag190.xml"/><Relationship Id="rId5" Type="http://schemas.openxmlformats.org/officeDocument/2006/relationships/tags" Target="../tags/tag189.xml"/><Relationship Id="rId4" Type="http://schemas.openxmlformats.org/officeDocument/2006/relationships/tags" Target="../tags/tag188.xml"/><Relationship Id="rId9"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3" Type="http://schemas.openxmlformats.org/officeDocument/2006/relationships/tags" Target="../tags/tag195.xml"/><Relationship Id="rId2" Type="http://schemas.openxmlformats.org/officeDocument/2006/relationships/tags" Target="../tags/tag194.xml"/><Relationship Id="rId1" Type="http://schemas.openxmlformats.org/officeDocument/2006/relationships/tags" Target="../tags/tag193.xml"/><Relationship Id="rId6" Type="http://schemas.openxmlformats.org/officeDocument/2006/relationships/image" Target="../media/image9.png"/><Relationship Id="rId5" Type="http://schemas.openxmlformats.org/officeDocument/2006/relationships/notesSlide" Target="../notesSlides/notesSlide54.xml"/><Relationship Id="rId4"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8" Type="http://schemas.openxmlformats.org/officeDocument/2006/relationships/tags" Target="../tags/tag203.xml"/><Relationship Id="rId3" Type="http://schemas.openxmlformats.org/officeDocument/2006/relationships/tags" Target="../tags/tag198.xml"/><Relationship Id="rId7" Type="http://schemas.openxmlformats.org/officeDocument/2006/relationships/tags" Target="../tags/tag202.xml"/><Relationship Id="rId2" Type="http://schemas.openxmlformats.org/officeDocument/2006/relationships/tags" Target="../tags/tag197.xml"/><Relationship Id="rId1" Type="http://schemas.openxmlformats.org/officeDocument/2006/relationships/tags" Target="../tags/tag196.xml"/><Relationship Id="rId6" Type="http://schemas.openxmlformats.org/officeDocument/2006/relationships/tags" Target="../tags/tag201.xml"/><Relationship Id="rId5" Type="http://schemas.openxmlformats.org/officeDocument/2006/relationships/tags" Target="../tags/tag200.xml"/><Relationship Id="rId4" Type="http://schemas.openxmlformats.org/officeDocument/2006/relationships/tags" Target="../tags/tag199.xml"/><Relationship Id="rId9"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8" Type="http://schemas.openxmlformats.org/officeDocument/2006/relationships/tags" Target="../tags/tag20.xml"/><Relationship Id="rId13" Type="http://schemas.openxmlformats.org/officeDocument/2006/relationships/slideLayout" Target="../slideLayouts/slideLayout10.xml"/><Relationship Id="rId3" Type="http://schemas.openxmlformats.org/officeDocument/2006/relationships/tags" Target="../tags/tag15.xml"/><Relationship Id="rId7" Type="http://schemas.openxmlformats.org/officeDocument/2006/relationships/tags" Target="../tags/tag19.xml"/><Relationship Id="rId12" Type="http://schemas.openxmlformats.org/officeDocument/2006/relationships/tags" Target="../tags/tag24.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tags" Target="../tags/tag18.xml"/><Relationship Id="rId11" Type="http://schemas.openxmlformats.org/officeDocument/2006/relationships/tags" Target="../tags/tag23.xml"/><Relationship Id="rId5" Type="http://schemas.openxmlformats.org/officeDocument/2006/relationships/tags" Target="../tags/tag17.xml"/><Relationship Id="rId10" Type="http://schemas.openxmlformats.org/officeDocument/2006/relationships/tags" Target="../tags/tag22.xml"/><Relationship Id="rId4" Type="http://schemas.openxmlformats.org/officeDocument/2006/relationships/tags" Target="../tags/tag16.xml"/><Relationship Id="rId9" Type="http://schemas.openxmlformats.org/officeDocument/2006/relationships/tags" Target="../tags/tag21.xml"/><Relationship Id="rId14" Type="http://schemas.openxmlformats.org/officeDocument/2006/relationships/image" Target="../media/image6.png"/></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10.xml"/><Relationship Id="rId1" Type="http://schemas.openxmlformats.org/officeDocument/2006/relationships/tags" Target="../tags/tag204.xml"/><Relationship Id="rId4" Type="http://schemas.openxmlformats.org/officeDocument/2006/relationships/image" Target="../media/image5.png"/></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10.xml"/><Relationship Id="rId1" Type="http://schemas.openxmlformats.org/officeDocument/2006/relationships/tags" Target="../tags/tag205.xml"/><Relationship Id="rId4" Type="http://schemas.openxmlformats.org/officeDocument/2006/relationships/image" Target="../media/image9.png"/></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10.xml"/><Relationship Id="rId1" Type="http://schemas.openxmlformats.org/officeDocument/2006/relationships/tags" Target="../tags/tag206.xml"/><Relationship Id="rId4" Type="http://schemas.openxmlformats.org/officeDocument/2006/relationships/image" Target="../media/image10.jpeg"/></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10.xml"/><Relationship Id="rId1" Type="http://schemas.openxmlformats.org/officeDocument/2006/relationships/tags" Target="../tags/tag207.xml"/><Relationship Id="rId4" Type="http://schemas.openxmlformats.org/officeDocument/2006/relationships/image" Target="../media/image11.jpe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9.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10.xml"/><Relationship Id="rId1" Type="http://schemas.openxmlformats.org/officeDocument/2006/relationships/tags" Target="../tags/tag208.xml"/><Relationship Id="rId4" Type="http://schemas.openxmlformats.org/officeDocument/2006/relationships/image" Target="../media/image5.png"/></Relationships>
</file>

<file path=ppt/slides/_rels/slide76.xml.rels><?xml version="1.0" encoding="UTF-8" standalone="yes"?>
<Relationships xmlns="http://schemas.openxmlformats.org/package/2006/relationships"><Relationship Id="rId8" Type="http://schemas.openxmlformats.org/officeDocument/2006/relationships/notesSlide" Target="../notesSlides/notesSlide61.xml"/><Relationship Id="rId3" Type="http://schemas.openxmlformats.org/officeDocument/2006/relationships/tags" Target="../tags/tag211.xml"/><Relationship Id="rId7" Type="http://schemas.openxmlformats.org/officeDocument/2006/relationships/slideLayout" Target="../slideLayouts/slideLayout10.xml"/><Relationship Id="rId2" Type="http://schemas.openxmlformats.org/officeDocument/2006/relationships/tags" Target="../tags/tag210.xml"/><Relationship Id="rId1" Type="http://schemas.openxmlformats.org/officeDocument/2006/relationships/tags" Target="../tags/tag209.xml"/><Relationship Id="rId6" Type="http://schemas.openxmlformats.org/officeDocument/2006/relationships/tags" Target="../tags/tag214.xml"/><Relationship Id="rId5" Type="http://schemas.openxmlformats.org/officeDocument/2006/relationships/tags" Target="../tags/tag213.xml"/><Relationship Id="rId4" Type="http://schemas.openxmlformats.org/officeDocument/2006/relationships/tags" Target="../tags/tag212.xml"/><Relationship Id="rId9" Type="http://schemas.openxmlformats.org/officeDocument/2006/relationships/image" Target="../media/image14.png"/></Relationships>
</file>

<file path=ppt/slides/_rels/slide77.xml.rels><?xml version="1.0" encoding="UTF-8" standalone="yes"?>
<Relationships xmlns="http://schemas.openxmlformats.org/package/2006/relationships"><Relationship Id="rId8" Type="http://schemas.openxmlformats.org/officeDocument/2006/relationships/tags" Target="../tags/tag222.xml"/><Relationship Id="rId3" Type="http://schemas.openxmlformats.org/officeDocument/2006/relationships/tags" Target="../tags/tag217.xml"/><Relationship Id="rId7" Type="http://schemas.openxmlformats.org/officeDocument/2006/relationships/tags" Target="../tags/tag221.xml"/><Relationship Id="rId2" Type="http://schemas.openxmlformats.org/officeDocument/2006/relationships/tags" Target="../tags/tag216.xml"/><Relationship Id="rId1" Type="http://schemas.openxmlformats.org/officeDocument/2006/relationships/tags" Target="../tags/tag215.xml"/><Relationship Id="rId6" Type="http://schemas.openxmlformats.org/officeDocument/2006/relationships/tags" Target="../tags/tag220.xml"/><Relationship Id="rId11" Type="http://schemas.openxmlformats.org/officeDocument/2006/relationships/notesSlide" Target="../notesSlides/notesSlide62.xml"/><Relationship Id="rId5" Type="http://schemas.openxmlformats.org/officeDocument/2006/relationships/tags" Target="../tags/tag219.xml"/><Relationship Id="rId10" Type="http://schemas.openxmlformats.org/officeDocument/2006/relationships/slideLayout" Target="../slideLayouts/slideLayout10.xml"/><Relationship Id="rId4" Type="http://schemas.openxmlformats.org/officeDocument/2006/relationships/tags" Target="../tags/tag218.xml"/><Relationship Id="rId9" Type="http://schemas.openxmlformats.org/officeDocument/2006/relationships/tags" Target="../tags/tag223.xml"/></Relationships>
</file>

<file path=ppt/slides/_rels/slide78.xml.rels><?xml version="1.0" encoding="UTF-8" standalone="yes"?>
<Relationships xmlns="http://schemas.openxmlformats.org/package/2006/relationships"><Relationship Id="rId8" Type="http://schemas.openxmlformats.org/officeDocument/2006/relationships/tags" Target="../tags/tag231.xml"/><Relationship Id="rId3" Type="http://schemas.openxmlformats.org/officeDocument/2006/relationships/tags" Target="../tags/tag226.xml"/><Relationship Id="rId7" Type="http://schemas.openxmlformats.org/officeDocument/2006/relationships/tags" Target="../tags/tag230.xml"/><Relationship Id="rId2" Type="http://schemas.openxmlformats.org/officeDocument/2006/relationships/tags" Target="../tags/tag225.xml"/><Relationship Id="rId1" Type="http://schemas.openxmlformats.org/officeDocument/2006/relationships/tags" Target="../tags/tag224.xml"/><Relationship Id="rId6" Type="http://schemas.openxmlformats.org/officeDocument/2006/relationships/tags" Target="../tags/tag229.xml"/><Relationship Id="rId11" Type="http://schemas.openxmlformats.org/officeDocument/2006/relationships/notesSlide" Target="../notesSlides/notesSlide63.xml"/><Relationship Id="rId5" Type="http://schemas.openxmlformats.org/officeDocument/2006/relationships/tags" Target="../tags/tag228.xml"/><Relationship Id="rId10" Type="http://schemas.openxmlformats.org/officeDocument/2006/relationships/slideLayout" Target="../slideLayouts/slideLayout10.xml"/><Relationship Id="rId4" Type="http://schemas.openxmlformats.org/officeDocument/2006/relationships/tags" Target="../tags/tag227.xml"/><Relationship Id="rId9" Type="http://schemas.openxmlformats.org/officeDocument/2006/relationships/tags" Target="../tags/tag232.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10.xml"/><Relationship Id="rId1" Type="http://schemas.openxmlformats.org/officeDocument/2006/relationships/tags" Target="../tags/tag233.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tags" Target="../tags/tag27.xml"/><Relationship Id="rId7" Type="http://schemas.openxmlformats.org/officeDocument/2006/relationships/tags" Target="../tags/tag31.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s>
</file>

<file path=ppt/slides/_rels/slide80.xml.rels><?xml version="1.0" encoding="UTF-8" standalone="yes"?>
<Relationships xmlns="http://schemas.openxmlformats.org/package/2006/relationships"><Relationship Id="rId8" Type="http://schemas.openxmlformats.org/officeDocument/2006/relationships/notesSlide" Target="../notesSlides/notesSlide65.xml"/><Relationship Id="rId3" Type="http://schemas.openxmlformats.org/officeDocument/2006/relationships/tags" Target="../tags/tag236.xml"/><Relationship Id="rId7" Type="http://schemas.openxmlformats.org/officeDocument/2006/relationships/slideLayout" Target="../slideLayouts/slideLayout10.xml"/><Relationship Id="rId2" Type="http://schemas.openxmlformats.org/officeDocument/2006/relationships/tags" Target="../tags/tag235.xml"/><Relationship Id="rId1" Type="http://schemas.openxmlformats.org/officeDocument/2006/relationships/tags" Target="../tags/tag234.xml"/><Relationship Id="rId6" Type="http://schemas.openxmlformats.org/officeDocument/2006/relationships/tags" Target="../tags/tag239.xml"/><Relationship Id="rId5" Type="http://schemas.openxmlformats.org/officeDocument/2006/relationships/tags" Target="../tags/tag238.xml"/><Relationship Id="rId4" Type="http://schemas.openxmlformats.org/officeDocument/2006/relationships/tags" Target="../tags/tag237.xml"/><Relationship Id="rId9" Type="http://schemas.openxmlformats.org/officeDocument/2006/relationships/image" Target="../media/image14.png"/></Relationships>
</file>

<file path=ppt/slides/_rels/slide81.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tags" Target="../tags/tag242.xml"/><Relationship Id="rId7" Type="http://schemas.openxmlformats.org/officeDocument/2006/relationships/tags" Target="../tags/tag246.xml"/><Relationship Id="rId2" Type="http://schemas.openxmlformats.org/officeDocument/2006/relationships/tags" Target="../tags/tag241.xml"/><Relationship Id="rId1" Type="http://schemas.openxmlformats.org/officeDocument/2006/relationships/tags" Target="../tags/tag240.xml"/><Relationship Id="rId6" Type="http://schemas.openxmlformats.org/officeDocument/2006/relationships/tags" Target="../tags/tag245.xml"/><Relationship Id="rId5" Type="http://schemas.openxmlformats.org/officeDocument/2006/relationships/tags" Target="../tags/tag244.xml"/><Relationship Id="rId4" Type="http://schemas.openxmlformats.org/officeDocument/2006/relationships/tags" Target="../tags/tag243.xml"/><Relationship Id="rId9" Type="http://schemas.openxmlformats.org/officeDocument/2006/relationships/notesSlide" Target="../notesSlides/notesSlide66.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10.xml"/><Relationship Id="rId1" Type="http://schemas.openxmlformats.org/officeDocument/2006/relationships/tags" Target="../tags/tag247.xml"/><Relationship Id="rId4" Type="http://schemas.openxmlformats.org/officeDocument/2006/relationships/image" Target="../media/image5.png"/></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10.xml"/><Relationship Id="rId1" Type="http://schemas.openxmlformats.org/officeDocument/2006/relationships/tags" Target="../tags/tag248.xml"/><Relationship Id="rId4" Type="http://schemas.openxmlformats.org/officeDocument/2006/relationships/image" Target="../media/image9.png"/></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10.xml"/><Relationship Id="rId1" Type="http://schemas.openxmlformats.org/officeDocument/2006/relationships/tags" Target="../tags/tag249.xml"/><Relationship Id="rId4" Type="http://schemas.openxmlformats.org/officeDocument/2006/relationships/image" Target="../media/image10.jpeg"/></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10.xml"/><Relationship Id="rId1" Type="http://schemas.openxmlformats.org/officeDocument/2006/relationships/tags" Target="../tags/tag250.xml"/><Relationship Id="rId4" Type="http://schemas.openxmlformats.org/officeDocument/2006/relationships/image" Target="../media/image11.jpeg"/></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0.xml"/><Relationship Id="rId1" Type="http://schemas.openxmlformats.org/officeDocument/2006/relationships/tags" Target="../tags/tag3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文本框 18"/>
          <p:cNvSpPr txBox="1"/>
          <p:nvPr/>
        </p:nvSpPr>
        <p:spPr>
          <a:xfrm>
            <a:off x="1831975" y="2534285"/>
            <a:ext cx="8696960" cy="922020"/>
          </a:xfrm>
          <a:prstGeom prst="rect">
            <a:avLst/>
          </a:prstGeom>
          <a:noFill/>
        </p:spPr>
        <p:txBody>
          <a:bodyPr wrap="square" rtlCol="0">
            <a:spAutoFit/>
          </a:bodyPr>
          <a:lstStyle/>
          <a:p>
            <a:pPr algn="ctr"/>
            <a:r>
              <a:rPr lang="zh-CN" altLang="en-US" sz="5400" dirty="0">
                <a:solidFill>
                  <a:srgbClr val="1369B2"/>
                </a:solidFill>
                <a:latin typeface="微软雅黑" panose="020B0503020204020204" pitchFamily="34" charset="-122"/>
                <a:ea typeface="微软雅黑" panose="020B0503020204020204" pitchFamily="34" charset="-122"/>
                <a:cs typeface="+mn-ea"/>
                <a:sym typeface="思源黑体 CN Medium" panose="020B0600000000000000" pitchFamily="34" charset="-122"/>
              </a:rPr>
              <a:t>第</a:t>
            </a:r>
            <a:r>
              <a:rPr lang="en-US" altLang="zh-CN" sz="5400" dirty="0">
                <a:solidFill>
                  <a:srgbClr val="1369B2"/>
                </a:solidFill>
                <a:latin typeface="微软雅黑" panose="020B0503020204020204" pitchFamily="34" charset="-122"/>
                <a:ea typeface="微软雅黑" panose="020B0503020204020204" pitchFamily="34" charset="-122"/>
                <a:cs typeface="+mn-ea"/>
                <a:sym typeface="思源黑体 CN Medium" panose="020B0600000000000000" pitchFamily="34" charset="-122"/>
              </a:rPr>
              <a:t>3</a:t>
            </a:r>
            <a:r>
              <a:rPr lang="zh-CN" altLang="en-US" sz="5400" dirty="0">
                <a:solidFill>
                  <a:srgbClr val="1369B2"/>
                </a:solidFill>
                <a:latin typeface="微软雅黑" panose="020B0503020204020204" pitchFamily="34" charset="-122"/>
                <a:ea typeface="微软雅黑" panose="020B0503020204020204" pitchFamily="34" charset="-122"/>
                <a:cs typeface="+mn-ea"/>
                <a:sym typeface="思源黑体 CN Medium" panose="020B0600000000000000" pitchFamily="34" charset="-122"/>
              </a:rPr>
              <a:t>章 流程控制</a:t>
            </a:r>
          </a:p>
        </p:txBody>
      </p:sp>
      <p:sp>
        <p:nvSpPr>
          <p:cNvPr id="68" name="Rectangle 4"/>
          <p:cNvSpPr txBox="1">
            <a:spLocks noChangeArrowheads="1"/>
          </p:cNvSpPr>
          <p:nvPr/>
        </p:nvSpPr>
        <p:spPr>
          <a:xfrm>
            <a:off x="3192145" y="3861435"/>
            <a:ext cx="5805170" cy="430530"/>
          </a:xfrm>
          <a:prstGeom prst="rect">
            <a:avLst/>
          </a:prstGeom>
        </p:spPr>
        <p:txBody>
          <a:bodyPr vert="horz" lIns="121917" tIns="60958" rIns="121917" bIns="60958" rtlCol="0"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altLang="zh-CN" sz="2400" dirty="0">
                <a:solidFill>
                  <a:srgbClr val="595959"/>
                </a:solidFill>
                <a:latin typeface="微软雅黑" panose="020B0503020204020204" pitchFamily="34" charset="-122"/>
                <a:ea typeface="微软雅黑" panose="020B0503020204020204" pitchFamily="34" charset="-122"/>
                <a:cs typeface="+mn-ea"/>
                <a:sym typeface="+mn-lt"/>
              </a:rPr>
              <a:t>《</a:t>
            </a:r>
            <a:r>
              <a:rPr sz="2400" dirty="0">
                <a:solidFill>
                  <a:srgbClr val="595959"/>
                </a:solidFill>
                <a:latin typeface="微软雅黑" panose="020B0503020204020204" pitchFamily="34" charset="-122"/>
                <a:ea typeface="微软雅黑" panose="020B0503020204020204" pitchFamily="34" charset="-122"/>
                <a:cs typeface="+mn-ea"/>
                <a:sym typeface="+mn-lt"/>
              </a:rPr>
              <a:t>Python程序开发案例教程（第2版）</a:t>
            </a:r>
            <a:r>
              <a:rPr lang="zh-CN" altLang="en-US" sz="2400" dirty="0">
                <a:solidFill>
                  <a:srgbClr val="595959"/>
                </a:solidFill>
                <a:latin typeface="微软雅黑" panose="020B0503020204020204" pitchFamily="34" charset="-122"/>
                <a:ea typeface="微软雅黑" panose="020B0503020204020204" pitchFamily="34" charset="-122"/>
                <a:cs typeface="+mn-ea"/>
                <a:sym typeface="+mn-lt"/>
              </a:rPr>
              <a:t>）</a:t>
            </a:r>
            <a:r>
              <a:rPr lang="en-US" altLang="zh-CN" sz="2400" dirty="0">
                <a:solidFill>
                  <a:srgbClr val="595959"/>
                </a:solidFill>
                <a:latin typeface="微软雅黑" panose="020B0503020204020204" pitchFamily="34" charset="-122"/>
                <a:ea typeface="微软雅黑" panose="020B0503020204020204" pitchFamily="34" charset="-122"/>
                <a:cs typeface="+mn-ea"/>
                <a:sym typeface="+mn-lt"/>
              </a:rPr>
              <a:t>》</a:t>
            </a:r>
            <a:endParaRPr lang="zh-CN" altLang="en-US" sz="2400" dirty="0">
              <a:solidFill>
                <a:srgbClr val="595959"/>
              </a:solidFill>
              <a:latin typeface="微软雅黑" panose="020B0503020204020204" pitchFamily="34" charset="-122"/>
              <a:ea typeface="微软雅黑" panose="020B0503020204020204" pitchFamily="34" charset="-122"/>
              <a:cs typeface="+mn-ea"/>
              <a:sym typeface="+mn-lt"/>
            </a:endParaRPr>
          </a:p>
        </p:txBody>
      </p:sp>
      <p:sp>
        <p:nvSpPr>
          <p:cNvPr id="2" name="文本框 1"/>
          <p:cNvSpPr txBox="1"/>
          <p:nvPr/>
        </p:nvSpPr>
        <p:spPr>
          <a:xfrm>
            <a:off x="7302500" y="1569085"/>
            <a:ext cx="4063365" cy="275590"/>
          </a:xfrm>
          <a:prstGeom prst="rect">
            <a:avLst/>
          </a:prstGeom>
          <a:noFill/>
        </p:spPr>
        <p:txBody>
          <a:bodyPr wrap="square" rtlCol="0">
            <a:spAutoFit/>
          </a:bodyPr>
          <a:lstStyle/>
          <a:p>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custDataLst>
              <p:tags r:id="rId1"/>
            </p:custDataLst>
          </p:nvPr>
        </p:nvSpPr>
        <p:spPr>
          <a:xfrm>
            <a:off x="9955812" y="1969176"/>
            <a:ext cx="1637672" cy="584775"/>
          </a:xfrm>
          <a:prstGeom prst="rect">
            <a:avLst/>
          </a:prstGeom>
          <a:noFill/>
        </p:spPr>
        <p:txBody>
          <a:bodyPr wrap="square">
            <a:spAutoFit/>
          </a:bodyPr>
          <a:lstStyle/>
          <a:p>
            <a:pPr algn="ctr"/>
            <a:r>
              <a:rPr lang="zh-CN" altLang="en-US" sz="1600">
                <a:solidFill>
                  <a:schemeClr val="bg1"/>
                </a:solidFill>
                <a:latin typeface="微软雅黑" panose="020B0503020204020204" pitchFamily="34" charset="-122"/>
                <a:ea typeface="微软雅黑" panose="020B0503020204020204" pitchFamily="34" charset="-122"/>
              </a:rPr>
              <a:t>无缝衔接单元测试</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1019175" y="857056"/>
            <a:ext cx="3533775" cy="466725"/>
            <a:chOff x="1019175" y="847725"/>
            <a:chExt cx="3533775" cy="466725"/>
          </a:xfrm>
        </p:grpSpPr>
        <p:sp>
          <p:nvSpPr>
            <p:cNvPr id="10" name="同侧圆角矩形 3"/>
            <p:cNvSpPr/>
            <p:nvPr>
              <p:custDataLst>
                <p:tags r:id="rId10"/>
              </p:custDataLst>
            </p:nvPr>
          </p:nvSpPr>
          <p:spPr>
            <a:xfrm rot="10800000">
              <a:off x="1019175" y="847725"/>
              <a:ext cx="3533775" cy="466725"/>
            </a:xfrm>
            <a:prstGeom prst="round2Same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custDataLst>
                <p:tags r:id="rId11"/>
              </p:custDataLst>
            </p:nvPr>
          </p:nvSpPr>
          <p:spPr>
            <a:xfrm>
              <a:off x="1019175" y="881033"/>
              <a:ext cx="3533775" cy="400110"/>
            </a:xfrm>
            <a:prstGeom prst="rect">
              <a:avLst/>
            </a:prstGeom>
          </p:spPr>
          <p:txBody>
            <a:bodyPr wrap="square">
              <a:spAutoFit/>
            </a:bodyPr>
            <a:lstStyle/>
            <a:p>
              <a:pPr algn="ctr"/>
              <a:r>
                <a:rPr lang="en-US" altLang="zh-CN" sz="2000" dirty="0">
                  <a:solidFill>
                    <a:srgbClr val="595959"/>
                  </a:solidFill>
                  <a:latin typeface="微软雅黑" panose="020B0503020204020204" pitchFamily="34" charset="-122"/>
                  <a:ea typeface="微软雅黑" panose="020B0503020204020204" pitchFamily="34" charset="-122"/>
                </a:rPr>
                <a:t>if-else</a:t>
              </a:r>
              <a:r>
                <a:rPr lang="zh-CN" altLang="zh-CN" sz="2000" dirty="0">
                  <a:solidFill>
                    <a:srgbClr val="595959"/>
                  </a:solidFill>
                  <a:latin typeface="微软雅黑" panose="020B0503020204020204" pitchFamily="34" charset="-122"/>
                  <a:ea typeface="微软雅黑" panose="020B0503020204020204" pitchFamily="34" charset="-122"/>
                </a:rPr>
                <a:t>语句</a:t>
              </a:r>
              <a:endParaRPr lang="zh-CN" altLang="en-US" sz="2000" dirty="0">
                <a:solidFill>
                  <a:srgbClr val="595959"/>
                </a:solidFill>
                <a:latin typeface="微软雅黑" panose="020B0503020204020204" pitchFamily="34" charset="-122"/>
                <a:ea typeface="微软雅黑" panose="020B0503020204020204" pitchFamily="34" charset="-122"/>
              </a:endParaRPr>
            </a:p>
          </p:txBody>
        </p:sp>
      </p:grpSp>
      <p:sp>
        <p:nvSpPr>
          <p:cNvPr id="17" name="TextBox 35"/>
          <p:cNvSpPr txBox="1">
            <a:spLocks noChangeArrowheads="1"/>
          </p:cNvSpPr>
          <p:nvPr>
            <p:custDataLst>
              <p:tags r:id="rId2"/>
            </p:custDataLst>
          </p:nvPr>
        </p:nvSpPr>
        <p:spPr bwMode="auto">
          <a:xfrm>
            <a:off x="1088404" y="2349673"/>
            <a:ext cx="4646762" cy="954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zh-CN" sz="1800" dirty="0">
                <a:solidFill>
                  <a:srgbClr val="595959"/>
                </a:solidFill>
                <a:latin typeface="微软雅黑" panose="020B0503020204020204" pitchFamily="34" charset="-122"/>
                <a:ea typeface="微软雅黑" panose="020B0503020204020204" pitchFamily="34" charset="-122"/>
              </a:rPr>
              <a:t>为了能够同时处理满足条件表达式和不满足条件表达式两种情况，需使用</a:t>
            </a:r>
            <a:r>
              <a:rPr lang="zh-CN" altLang="zh-CN" sz="1800" dirty="0">
                <a:solidFill>
                  <a:srgbClr val="1369B2"/>
                </a:solidFill>
                <a:latin typeface="微软雅黑" panose="020B0503020204020204" pitchFamily="34" charset="-122"/>
                <a:ea typeface="微软雅黑" panose="020B0503020204020204" pitchFamily="34" charset="-122"/>
              </a:rPr>
              <a:t>if-else语句</a:t>
            </a:r>
            <a:r>
              <a:rPr lang="zh-CN" altLang="zh-CN" sz="1800" dirty="0">
                <a:solidFill>
                  <a:srgbClr val="595959"/>
                </a:solidFill>
                <a:latin typeface="微软雅黑" panose="020B0503020204020204" pitchFamily="34" charset="-122"/>
                <a:ea typeface="微软雅黑" panose="020B0503020204020204" pitchFamily="34" charset="-122"/>
              </a:rPr>
              <a:t>。</a:t>
            </a:r>
            <a:endParaRPr lang="zh-CN" altLang="en-US" sz="1800" dirty="0">
              <a:solidFill>
                <a:srgbClr val="595959"/>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1143691" y="3447793"/>
            <a:ext cx="4447459" cy="1995076"/>
            <a:chOff x="1143691" y="2082765"/>
            <a:chExt cx="4447459" cy="1995076"/>
          </a:xfrm>
        </p:grpSpPr>
        <p:sp>
          <p:nvSpPr>
            <p:cNvPr id="7" name="矩形 6"/>
            <p:cNvSpPr/>
            <p:nvPr>
              <p:custDataLst>
                <p:tags r:id="rId6"/>
              </p:custDataLst>
            </p:nvPr>
          </p:nvSpPr>
          <p:spPr bwMode="auto">
            <a:xfrm>
              <a:off x="2062758" y="2082765"/>
              <a:ext cx="3528392" cy="1851059"/>
            </a:xfrm>
            <a:prstGeom prst="rect">
              <a:avLst/>
            </a:prstGeom>
            <a:solidFill>
              <a:schemeClr val="bg1">
                <a:lumMod val="95000"/>
              </a:scheme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pPr>
              <a:r>
                <a:rPr lang="en-US" altLang="zh-CN"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if </a:t>
              </a:r>
              <a:r>
                <a:rPr lang="zh-CN" altLang="zh-CN"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条件表达式</a:t>
              </a:r>
              <a:r>
                <a:rPr lang="en-US" altLang="zh-CN"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a:t>
              </a:r>
              <a:endParaRPr lang="zh-CN" altLang="zh-CN"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endParaRPr>
            </a:p>
            <a:p>
              <a:pPr>
                <a:lnSpc>
                  <a:spcPct val="150000"/>
                </a:lnSpc>
              </a:pPr>
              <a:r>
                <a:rPr lang="en-US" altLang="zh-CN"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   </a:t>
              </a:r>
              <a:r>
                <a:rPr lang="zh-CN" altLang="zh-CN"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代码段</a:t>
              </a:r>
              <a:r>
                <a:rPr lang="en-US" altLang="zh-CN"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1</a:t>
              </a:r>
              <a:endParaRPr lang="zh-CN" altLang="zh-CN"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endParaRPr>
            </a:p>
            <a:p>
              <a:pPr>
                <a:lnSpc>
                  <a:spcPct val="150000"/>
                </a:lnSpc>
              </a:pPr>
              <a:r>
                <a:rPr lang="en-US" altLang="zh-CN"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else:</a:t>
              </a:r>
              <a:endParaRPr lang="zh-CN" altLang="zh-CN"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endParaRPr>
            </a:p>
            <a:p>
              <a:pPr>
                <a:lnSpc>
                  <a:spcPct val="150000"/>
                </a:lnSpc>
              </a:pPr>
              <a:r>
                <a:rPr lang="en-US" altLang="zh-CN"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   </a:t>
              </a:r>
              <a:r>
                <a:rPr lang="zh-CN" altLang="zh-CN"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代码段</a:t>
              </a:r>
              <a:r>
                <a:rPr lang="en-US" altLang="zh-CN"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2</a:t>
              </a:r>
              <a:endParaRPr lang="zh-CN" altLang="zh-CN"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endParaRPr>
            </a:p>
          </p:txBody>
        </p:sp>
        <p:sp>
          <p:nvSpPr>
            <p:cNvPr id="19" name="剪去单角的矩形 18"/>
            <p:cNvSpPr/>
            <p:nvPr>
              <p:custDataLst>
                <p:tags r:id="rId7"/>
              </p:custDataLst>
            </p:nvPr>
          </p:nvSpPr>
          <p:spPr>
            <a:xfrm flipH="1">
              <a:off x="1143691" y="2082766"/>
              <a:ext cx="808346" cy="1851058"/>
            </a:xfrm>
            <a:prstGeom prst="snip1Rect">
              <a:avLst>
                <a:gd name="adj" fmla="val 0"/>
              </a:avLst>
            </a:prstGeom>
            <a:solidFill>
              <a:srgbClr val="136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custDataLst>
                <p:tags r:id="rId8"/>
              </p:custDataLst>
            </p:nvPr>
          </p:nvSpPr>
          <p:spPr>
            <a:xfrm>
              <a:off x="1199050" y="2654351"/>
              <a:ext cx="697627" cy="707886"/>
            </a:xfrm>
            <a:prstGeom prst="rect">
              <a:avLst/>
            </a:prstGeom>
            <a:noFill/>
          </p:spPr>
          <p:txBody>
            <a:bodyPr wrap="non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语法</a:t>
              </a:r>
              <a:endParaRPr lang="en-US" altLang="zh-CN" sz="2000" b="1" dirty="0">
                <a:solidFill>
                  <a:schemeClr val="bg1"/>
                </a:solidFill>
                <a:latin typeface="微软雅黑" panose="020B0503020204020204" pitchFamily="34" charset="-122"/>
                <a:ea typeface="微软雅黑" panose="020B0503020204020204" pitchFamily="34" charset="-122"/>
              </a:endParaRPr>
            </a:p>
            <a:p>
              <a:pPr algn="ctr"/>
              <a:r>
                <a:rPr lang="zh-CN" altLang="en-US" sz="2000" b="1" dirty="0">
                  <a:solidFill>
                    <a:schemeClr val="bg1"/>
                  </a:solidFill>
                  <a:latin typeface="微软雅黑" panose="020B0503020204020204" pitchFamily="34" charset="-122"/>
                  <a:ea typeface="微软雅黑" panose="020B0503020204020204" pitchFamily="34" charset="-122"/>
                </a:rPr>
                <a:t>格式</a:t>
              </a:r>
            </a:p>
          </p:txBody>
        </p:sp>
        <p:sp>
          <p:nvSpPr>
            <p:cNvPr id="8" name="Freeform 16"/>
            <p:cNvSpPr/>
            <p:nvPr>
              <p:custDataLst>
                <p:tags r:id="rId9"/>
              </p:custDataLst>
            </p:nvPr>
          </p:nvSpPr>
          <p:spPr bwMode="auto">
            <a:xfrm>
              <a:off x="1952036" y="2105349"/>
              <a:ext cx="110722" cy="1972492"/>
            </a:xfrm>
            <a:custGeom>
              <a:avLst/>
              <a:gdLst>
                <a:gd name="T0" fmla="*/ 280 w 280"/>
                <a:gd name="T1" fmla="*/ 278 h 1123"/>
                <a:gd name="T2" fmla="*/ 280 w 280"/>
                <a:gd name="T3" fmla="*/ 1123 h 1123"/>
                <a:gd name="T4" fmla="*/ 0 w 280"/>
                <a:gd name="T5" fmla="*/ 842 h 1123"/>
                <a:gd name="T6" fmla="*/ 0 w 280"/>
                <a:gd name="T7" fmla="*/ 0 h 1123"/>
                <a:gd name="T8" fmla="*/ 278 w 280"/>
                <a:gd name="T9" fmla="*/ 278 h 1123"/>
                <a:gd name="T10" fmla="*/ 280 w 280"/>
                <a:gd name="T11" fmla="*/ 278 h 1123"/>
              </a:gdLst>
              <a:ahLst/>
              <a:cxnLst>
                <a:cxn ang="0">
                  <a:pos x="T0" y="T1"/>
                </a:cxn>
                <a:cxn ang="0">
                  <a:pos x="T2" y="T3"/>
                </a:cxn>
                <a:cxn ang="0">
                  <a:pos x="T4" y="T5"/>
                </a:cxn>
                <a:cxn ang="0">
                  <a:pos x="T6" y="T7"/>
                </a:cxn>
                <a:cxn ang="0">
                  <a:pos x="T8" y="T9"/>
                </a:cxn>
                <a:cxn ang="0">
                  <a:pos x="T10" y="T11"/>
                </a:cxn>
              </a:cxnLst>
              <a:rect l="0" t="0" r="r" b="b"/>
              <a:pathLst>
                <a:path w="280" h="1123">
                  <a:moveTo>
                    <a:pt x="280" y="278"/>
                  </a:moveTo>
                  <a:lnTo>
                    <a:pt x="280" y="1123"/>
                  </a:lnTo>
                  <a:lnTo>
                    <a:pt x="0" y="842"/>
                  </a:lnTo>
                  <a:lnTo>
                    <a:pt x="0" y="0"/>
                  </a:lnTo>
                  <a:lnTo>
                    <a:pt x="278" y="278"/>
                  </a:lnTo>
                  <a:lnTo>
                    <a:pt x="280" y="278"/>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grpSp>
      <p:sp>
        <p:nvSpPr>
          <p:cNvPr id="12" name="矩形 11"/>
          <p:cNvSpPr/>
          <p:nvPr>
            <p:custDataLst>
              <p:tags r:id="rId3"/>
            </p:custDataLst>
          </p:nvPr>
        </p:nvSpPr>
        <p:spPr>
          <a:xfrm>
            <a:off x="7811000" y="5111813"/>
            <a:ext cx="2185035" cy="337185"/>
          </a:xfrm>
          <a:prstGeom prst="rect">
            <a:avLst/>
          </a:prstGeom>
          <a:solidFill>
            <a:srgbClr val="FFFF00"/>
          </a:solidFill>
        </p:spPr>
        <p:txBody>
          <a:bodyPr wrap="none">
            <a:spAutoFit/>
          </a:bodyPr>
          <a:lstStyle/>
          <a:p>
            <a:pPr algn="ctr"/>
            <a:r>
              <a:rPr lang="zh-CN" altLang="zh-CN" sz="1600" dirty="0">
                <a:latin typeface="微软雅黑" panose="020B0503020204020204" pitchFamily="34" charset="-122"/>
                <a:ea typeface="微软雅黑" panose="020B0503020204020204" pitchFamily="34" charset="-122"/>
                <a:cs typeface="微软雅黑" panose="020B0503020204020204" pitchFamily="34" charset="-122"/>
              </a:rPr>
              <a:t>if-else语句的执行流程</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 name="标题 1"/>
          <p:cNvSpPr>
            <a:spLocks noChangeArrowheads="1"/>
          </p:cNvSpPr>
          <p:nvPr>
            <p:custDataLst>
              <p:tags r:id="rId4"/>
            </p:custDataLst>
          </p:nvPr>
        </p:nvSpPr>
        <p:spPr bwMode="auto">
          <a:xfrm>
            <a:off x="1198662" y="261442"/>
            <a:ext cx="4945062"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a:r>
              <a:rPr lang="en-US" altLang="zh-CN"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3.1.2  if-else</a:t>
            </a:r>
            <a:r>
              <a:rPr lang="zh-CN" altLang="en-US"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语句</a:t>
            </a:r>
          </a:p>
        </p:txBody>
      </p:sp>
      <p:pic>
        <p:nvPicPr>
          <p:cNvPr id="14" name="图片 3"/>
          <p:cNvPicPr>
            <a:picLocks noChangeAspect="1"/>
          </p:cNvPicPr>
          <p:nvPr>
            <p:custDataLst>
              <p:tags r:id="rId5"/>
            </p:custDataLst>
          </p:nvPr>
        </p:nvPicPr>
        <p:blipFill>
          <a:blip r:embed="rId13">
            <a:extLst>
              <a:ext uri="{28A0092B-C50C-407E-A947-70E740481C1C}">
                <a14:useLocalDpi xmlns:a14="http://schemas.microsoft.com/office/drawing/2010/main" val="0"/>
              </a:ext>
            </a:extLst>
          </a:blip>
          <a:stretch>
            <a:fillRect/>
          </a:stretch>
        </p:blipFill>
        <p:spPr>
          <a:xfrm>
            <a:off x="7319962" y="2276793"/>
            <a:ext cx="2847340" cy="256222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custDataLst>
              <p:tags r:id="rId1"/>
            </p:custDataLst>
          </p:nvPr>
        </p:nvSpPr>
        <p:spPr>
          <a:xfrm>
            <a:off x="9955812" y="1969176"/>
            <a:ext cx="1637672" cy="584775"/>
          </a:xfrm>
          <a:prstGeom prst="rect">
            <a:avLst/>
          </a:prstGeom>
          <a:noFill/>
        </p:spPr>
        <p:txBody>
          <a:bodyPr wrap="square">
            <a:spAutoFit/>
          </a:bodyPr>
          <a:lstStyle/>
          <a:p>
            <a:pPr algn="ctr"/>
            <a:r>
              <a:rPr lang="zh-CN" altLang="en-US" sz="1600">
                <a:solidFill>
                  <a:schemeClr val="bg1"/>
                </a:solidFill>
                <a:latin typeface="微软雅黑" panose="020B0503020204020204" pitchFamily="34" charset="-122"/>
                <a:ea typeface="微软雅黑" panose="020B0503020204020204" pitchFamily="34" charset="-122"/>
              </a:rPr>
              <a:t>无缝衔接单元测试</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2" name="标题 1"/>
          <p:cNvSpPr>
            <a:spLocks noChangeArrowheads="1"/>
          </p:cNvSpPr>
          <p:nvPr>
            <p:custDataLst>
              <p:tags r:id="rId2"/>
            </p:custDataLst>
          </p:nvPr>
        </p:nvSpPr>
        <p:spPr bwMode="auto">
          <a:xfrm>
            <a:off x="1198662" y="261442"/>
            <a:ext cx="4945062"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a:r>
              <a:rPr lang="en-US" altLang="zh-CN"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3.1.2  if-else</a:t>
            </a:r>
            <a:r>
              <a:rPr lang="zh-CN" altLang="en-US"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语句</a:t>
            </a:r>
          </a:p>
        </p:txBody>
      </p:sp>
      <p:grpSp>
        <p:nvGrpSpPr>
          <p:cNvPr id="9" name="组合 8"/>
          <p:cNvGrpSpPr/>
          <p:nvPr/>
        </p:nvGrpSpPr>
        <p:grpSpPr>
          <a:xfrm>
            <a:off x="1019175" y="857056"/>
            <a:ext cx="3533775" cy="466725"/>
            <a:chOff x="1019175" y="847725"/>
            <a:chExt cx="3533775" cy="466725"/>
          </a:xfrm>
        </p:grpSpPr>
        <p:sp>
          <p:nvSpPr>
            <p:cNvPr id="3" name="同侧圆角矩形 3"/>
            <p:cNvSpPr/>
            <p:nvPr>
              <p:custDataLst>
                <p:tags r:id="rId7"/>
              </p:custDataLst>
            </p:nvPr>
          </p:nvSpPr>
          <p:spPr>
            <a:xfrm rot="10800000">
              <a:off x="1019175" y="847725"/>
              <a:ext cx="3533775" cy="466725"/>
            </a:xfrm>
            <a:prstGeom prst="round2Same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custDataLst>
                <p:tags r:id="rId8"/>
              </p:custDataLst>
            </p:nvPr>
          </p:nvSpPr>
          <p:spPr>
            <a:xfrm>
              <a:off x="1019175" y="881033"/>
              <a:ext cx="3533775" cy="400110"/>
            </a:xfrm>
            <a:prstGeom prst="rect">
              <a:avLst/>
            </a:prstGeom>
          </p:spPr>
          <p:txBody>
            <a:bodyPr wrap="square">
              <a:spAutoFit/>
            </a:bodyPr>
            <a:lstStyle/>
            <a:p>
              <a:pPr algn="ctr"/>
              <a:r>
                <a:rPr lang="en-US" altLang="zh-CN" sz="2000" dirty="0">
                  <a:solidFill>
                    <a:srgbClr val="595959"/>
                  </a:solidFill>
                  <a:latin typeface="微软雅黑" panose="020B0503020204020204" pitchFamily="34" charset="-122"/>
                  <a:ea typeface="微软雅黑" panose="020B0503020204020204" pitchFamily="34" charset="-122"/>
                </a:rPr>
                <a:t>if-else</a:t>
              </a:r>
              <a:r>
                <a:rPr lang="zh-CN" altLang="zh-CN" sz="2000" dirty="0">
                  <a:solidFill>
                    <a:srgbClr val="595959"/>
                  </a:solidFill>
                  <a:latin typeface="微软雅黑" panose="020B0503020204020204" pitchFamily="34" charset="-122"/>
                  <a:ea typeface="微软雅黑" panose="020B0503020204020204" pitchFamily="34" charset="-122"/>
                </a:rPr>
                <a:t>语句</a:t>
              </a:r>
              <a:endParaRPr lang="zh-CN" altLang="en-US" sz="2000" dirty="0">
                <a:solidFill>
                  <a:srgbClr val="595959"/>
                </a:solidFill>
                <a:latin typeface="微软雅黑" panose="020B0503020204020204" pitchFamily="34" charset="-122"/>
                <a:ea typeface="微软雅黑" panose="020B0503020204020204" pitchFamily="34" charset="-122"/>
              </a:endParaRPr>
            </a:p>
          </p:txBody>
        </p:sp>
      </p:grpSp>
      <p:sp>
        <p:nvSpPr>
          <p:cNvPr id="16" name="矩形 15"/>
          <p:cNvSpPr/>
          <p:nvPr>
            <p:custDataLst>
              <p:tags r:id="rId3"/>
            </p:custDataLst>
          </p:nvPr>
        </p:nvSpPr>
        <p:spPr bwMode="auto">
          <a:xfrm>
            <a:off x="5807174" y="2565698"/>
            <a:ext cx="5616624" cy="2616097"/>
          </a:xfrm>
          <a:prstGeom prst="rect">
            <a:avLst/>
          </a:prstGeom>
          <a:solidFill>
            <a:schemeClr val="bg1">
              <a:lumMod val="95000"/>
            </a:scheme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pPr>
            <a:r>
              <a:rPr altLang="zh-CN" sz="16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u_name = input("请输入用户名：")</a:t>
            </a:r>
          </a:p>
          <a:p>
            <a:pPr>
              <a:lnSpc>
                <a:spcPct val="150000"/>
              </a:lnSpc>
            </a:pPr>
            <a:r>
              <a:rPr altLang="zh-CN" sz="16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pwd = input("请输入密码：")</a:t>
            </a:r>
          </a:p>
          <a:p>
            <a:pPr>
              <a:lnSpc>
                <a:spcPct val="150000"/>
              </a:lnSpc>
            </a:pPr>
            <a:r>
              <a:rPr altLang="zh-CN" sz="16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if u_name == "admin" and pwd == "123":</a:t>
            </a:r>
          </a:p>
          <a:p>
            <a:pPr>
              <a:lnSpc>
                <a:spcPct val="150000"/>
              </a:lnSpc>
            </a:pPr>
            <a:r>
              <a:rPr altLang="zh-CN" sz="16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    print("登录成功！即将进入主界面。")</a:t>
            </a:r>
          </a:p>
          <a:p>
            <a:pPr>
              <a:lnSpc>
                <a:spcPct val="150000"/>
              </a:lnSpc>
            </a:pPr>
            <a:r>
              <a:rPr altLang="zh-CN" sz="16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else:</a:t>
            </a:r>
          </a:p>
          <a:p>
            <a:pPr>
              <a:lnSpc>
                <a:spcPct val="150000"/>
              </a:lnSpc>
            </a:pPr>
            <a:r>
              <a:rPr altLang="zh-CN" sz="16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    print("您输入的用户名或密码错误，请重新输入。")</a:t>
            </a:r>
          </a:p>
        </p:txBody>
      </p:sp>
      <p:sp>
        <p:nvSpPr>
          <p:cNvPr id="23" name="剪去单角的矩形 22"/>
          <p:cNvSpPr/>
          <p:nvPr>
            <p:custDataLst>
              <p:tags r:id="rId4"/>
            </p:custDataLst>
          </p:nvPr>
        </p:nvSpPr>
        <p:spPr>
          <a:xfrm rot="5400000" flipH="1">
            <a:off x="1393627" y="1609585"/>
            <a:ext cx="473622" cy="1222526"/>
          </a:xfrm>
          <a:prstGeom prst="snip1Rect">
            <a:avLst>
              <a:gd name="adj" fmla="val 0"/>
            </a:avLst>
          </a:prstGeom>
          <a:solidFill>
            <a:srgbClr val="136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custDataLst>
              <p:tags r:id="rId5"/>
            </p:custDataLst>
          </p:nvPr>
        </p:nvSpPr>
        <p:spPr>
          <a:xfrm>
            <a:off x="1243152" y="2020792"/>
            <a:ext cx="774571" cy="400110"/>
          </a:xfrm>
          <a:prstGeom prst="rect">
            <a:avLst/>
          </a:prstGeom>
          <a:noFill/>
        </p:spPr>
        <p:txBody>
          <a:bodyPr wrap="non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示 例</a:t>
            </a:r>
          </a:p>
        </p:txBody>
      </p:sp>
      <p:sp>
        <p:nvSpPr>
          <p:cNvPr id="25" name="TextBox 35"/>
          <p:cNvSpPr txBox="1">
            <a:spLocks noChangeArrowheads="1"/>
          </p:cNvSpPr>
          <p:nvPr>
            <p:custDataLst>
              <p:tags r:id="rId6"/>
            </p:custDataLst>
          </p:nvPr>
        </p:nvSpPr>
        <p:spPr bwMode="auto">
          <a:xfrm>
            <a:off x="910630" y="3141222"/>
            <a:ext cx="4392488" cy="2197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zh-CN" sz="1800" dirty="0">
                <a:solidFill>
                  <a:srgbClr val="595959"/>
                </a:solidFill>
                <a:latin typeface="微软雅黑" panose="020B0503020204020204" pitchFamily="34" charset="-122"/>
                <a:ea typeface="微软雅黑" panose="020B0503020204020204" pitchFamily="34" charset="-122"/>
              </a:rPr>
              <a:t>使用if-else语句描述用户登录场景：假设小明要登录软件，他的用户名为admin，密码为123，若他同时输入了正确的用户名与密码，则给出登录成功的提示信息，否则给出输入有误的提示信息。</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4"/>
          <a:stretch>
            <a:fillRect/>
          </a:stretch>
        </p:blipFill>
        <p:spPr>
          <a:xfrm>
            <a:off x="944880" y="2014937"/>
            <a:ext cx="2797810" cy="3898265"/>
          </a:xfrm>
          <a:prstGeom prst="rect">
            <a:avLst/>
          </a:prstGeom>
        </p:spPr>
      </p:pic>
      <p:sp>
        <p:nvSpPr>
          <p:cNvPr id="7" name="椭圆形标注 12"/>
          <p:cNvSpPr/>
          <p:nvPr/>
        </p:nvSpPr>
        <p:spPr>
          <a:xfrm>
            <a:off x="2968625" y="1359617"/>
            <a:ext cx="2071370" cy="1493520"/>
          </a:xfrm>
          <a:prstGeom prst="wedgeEllipseCallou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p>
        </p:txBody>
      </p:sp>
      <p:sp>
        <p:nvSpPr>
          <p:cNvPr id="8" name="TextBox 35"/>
          <p:cNvSpPr txBox="1">
            <a:spLocks noChangeArrowheads="1"/>
          </p:cNvSpPr>
          <p:nvPr/>
        </p:nvSpPr>
        <p:spPr bwMode="auto">
          <a:xfrm>
            <a:off x="3247390" y="1437722"/>
            <a:ext cx="1606550" cy="12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先定一个</a:t>
            </a:r>
            <a:r>
              <a:rPr lang="zh-CN" altLang="en-US" dirty="0">
                <a:solidFill>
                  <a:srgbClr val="595959"/>
                </a:solidFill>
                <a:latin typeface="微软雅黑" panose="020B0503020204020204" pitchFamily="34" charset="-122"/>
                <a:ea typeface="微软雅黑" panose="020B0503020204020204" pitchFamily="34" charset="-122"/>
              </a:rPr>
              <a:t>小目标！</a:t>
            </a:r>
          </a:p>
        </p:txBody>
      </p:sp>
      <p:sp>
        <p:nvSpPr>
          <p:cNvPr id="9" name="TextBox 35"/>
          <p:cNvSpPr txBox="1">
            <a:spLocks noChangeArrowheads="1"/>
          </p:cNvSpPr>
          <p:nvPr/>
        </p:nvSpPr>
        <p:spPr bwMode="auto">
          <a:xfrm>
            <a:off x="5879063" y="3285411"/>
            <a:ext cx="4983480" cy="951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zh-CN" sz="1800" dirty="0">
                <a:solidFill>
                  <a:srgbClr val="595959"/>
                </a:solidFill>
                <a:latin typeface="微软雅黑" panose="020B0503020204020204" pitchFamily="34" charset="-122"/>
                <a:ea typeface="微软雅黑" panose="020B0503020204020204" pitchFamily="34" charset="-122"/>
                <a:cs typeface="+mn-ea"/>
                <a:sym typeface="+mn-ea"/>
              </a:rPr>
              <a:t>掌握</a:t>
            </a:r>
            <a:r>
              <a:rPr lang="zh-CN" altLang="zh-CN" sz="1800" dirty="0">
                <a:solidFill>
                  <a:srgbClr val="006BBC"/>
                </a:solidFill>
                <a:latin typeface="微软雅黑" panose="020B0503020204020204" pitchFamily="34" charset="-122"/>
                <a:ea typeface="微软雅黑" panose="020B0503020204020204" pitchFamily="34" charset="-122"/>
                <a:cs typeface="+mn-ea"/>
                <a:sym typeface="+mn-ea"/>
              </a:rPr>
              <a:t>if-elif-else语句的用法</a:t>
            </a:r>
            <a:r>
              <a:rPr lang="zh-CN" altLang="zh-CN" sz="1800" dirty="0">
                <a:solidFill>
                  <a:srgbClr val="595959"/>
                </a:solidFill>
                <a:latin typeface="微软雅黑" panose="020B0503020204020204" pitchFamily="34" charset="-122"/>
                <a:ea typeface="微软雅黑" panose="020B0503020204020204" pitchFamily="34" charset="-122"/>
                <a:cs typeface="+mn-ea"/>
                <a:sym typeface="+mn-ea"/>
              </a:rPr>
              <a:t>，能够使用if-elif-else语句处理多种情况的逻辑</a:t>
            </a:r>
            <a:endParaRPr lang="zh-CN" altLang="zh-CN" sz="1800" dirty="0">
              <a:solidFill>
                <a:srgbClr val="595959"/>
              </a:solidFill>
              <a:latin typeface="微软雅黑" panose="020B0503020204020204" pitchFamily="34" charset="-122"/>
              <a:ea typeface="微软雅黑" panose="020B0503020204020204" pitchFamily="34" charset="-122"/>
              <a:cs typeface="+mn-ea"/>
            </a:endParaRPr>
          </a:p>
        </p:txBody>
      </p:sp>
      <p:grpSp>
        <p:nvGrpSpPr>
          <p:cNvPr id="11" name="组合 10"/>
          <p:cNvGrpSpPr/>
          <p:nvPr/>
        </p:nvGrpSpPr>
        <p:grpSpPr>
          <a:xfrm>
            <a:off x="5437103" y="3560215"/>
            <a:ext cx="405130" cy="405130"/>
            <a:chOff x="8881" y="4685"/>
            <a:chExt cx="638" cy="638"/>
          </a:xfrm>
        </p:grpSpPr>
        <p:sp>
          <p:nvSpPr>
            <p:cNvPr id="12" name="椭圆 11"/>
            <p:cNvSpPr/>
            <p:nvPr/>
          </p:nvSpPr>
          <p:spPr>
            <a:xfrm>
              <a:off x="8881" y="4685"/>
              <a:ext cx="638" cy="63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 name="椭圆 12"/>
            <p:cNvSpPr/>
            <p:nvPr/>
          </p:nvSpPr>
          <p:spPr>
            <a:xfrm>
              <a:off x="8946" y="4750"/>
              <a:ext cx="508" cy="50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2" name="标题 1"/>
          <p:cNvSpPr>
            <a:spLocks noChangeArrowheads="1"/>
          </p:cNvSpPr>
          <p:nvPr>
            <p:custDataLst>
              <p:tags r:id="rId1"/>
            </p:custDataLst>
          </p:nvPr>
        </p:nvSpPr>
        <p:spPr bwMode="auto">
          <a:xfrm>
            <a:off x="1198662" y="261442"/>
            <a:ext cx="4945062"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a:r>
              <a:rPr lang="en-US" altLang="zh-CN"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3.1.3  if-elif-else</a:t>
            </a:r>
            <a:r>
              <a:rPr lang="zh-CN" altLang="en-US"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语句</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ChangeArrowheads="1"/>
          </p:cNvSpPr>
          <p:nvPr>
            <p:custDataLst>
              <p:tags r:id="rId1"/>
            </p:custDataLst>
          </p:nvPr>
        </p:nvSpPr>
        <p:spPr bwMode="auto">
          <a:xfrm>
            <a:off x="1198662" y="261442"/>
            <a:ext cx="4945062"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a:r>
              <a:rPr lang="en-US" altLang="zh-CN"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3.1.3  if-elif-else</a:t>
            </a:r>
            <a:r>
              <a:rPr lang="zh-CN" altLang="en-US"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语句</a:t>
            </a:r>
          </a:p>
        </p:txBody>
      </p:sp>
      <p:grpSp>
        <p:nvGrpSpPr>
          <p:cNvPr id="3" name="组合 2"/>
          <p:cNvGrpSpPr/>
          <p:nvPr/>
        </p:nvGrpSpPr>
        <p:grpSpPr>
          <a:xfrm>
            <a:off x="1019175" y="857056"/>
            <a:ext cx="3533775" cy="466725"/>
            <a:chOff x="1019175" y="847725"/>
            <a:chExt cx="3533775" cy="466725"/>
          </a:xfrm>
        </p:grpSpPr>
        <p:sp>
          <p:nvSpPr>
            <p:cNvPr id="10" name="同侧圆角矩形 3"/>
            <p:cNvSpPr/>
            <p:nvPr>
              <p:custDataLst>
                <p:tags r:id="rId8"/>
              </p:custDataLst>
            </p:nvPr>
          </p:nvSpPr>
          <p:spPr>
            <a:xfrm rot="10800000">
              <a:off x="1019175" y="847725"/>
              <a:ext cx="3533775" cy="466725"/>
            </a:xfrm>
            <a:prstGeom prst="round2Same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custDataLst>
                <p:tags r:id="rId9"/>
              </p:custDataLst>
            </p:nvPr>
          </p:nvSpPr>
          <p:spPr>
            <a:xfrm>
              <a:off x="1019175" y="881033"/>
              <a:ext cx="3533775" cy="400110"/>
            </a:xfrm>
            <a:prstGeom prst="rect">
              <a:avLst/>
            </a:prstGeom>
          </p:spPr>
          <p:txBody>
            <a:bodyPr wrap="square">
              <a:spAutoFit/>
            </a:bodyPr>
            <a:lstStyle/>
            <a:p>
              <a:pPr algn="ctr"/>
              <a:r>
                <a:rPr lang="en-US" altLang="zh-CN" sz="2000" dirty="0">
                  <a:solidFill>
                    <a:srgbClr val="595959"/>
                  </a:solidFill>
                  <a:latin typeface="微软雅黑" panose="020B0503020204020204" pitchFamily="34" charset="-122"/>
                  <a:ea typeface="微软雅黑" panose="020B0503020204020204" pitchFamily="34" charset="-122"/>
                </a:rPr>
                <a:t>if-</a:t>
              </a:r>
              <a:r>
                <a:rPr lang="en-US" altLang="zh-CN" sz="2000" dirty="0" err="1">
                  <a:solidFill>
                    <a:srgbClr val="595959"/>
                  </a:solidFill>
                  <a:latin typeface="微软雅黑" panose="020B0503020204020204" pitchFamily="34" charset="-122"/>
                  <a:ea typeface="微软雅黑" panose="020B0503020204020204" pitchFamily="34" charset="-122"/>
                </a:rPr>
                <a:t>elif</a:t>
              </a:r>
              <a:r>
                <a:rPr lang="en-US" altLang="zh-CN" sz="2000" dirty="0">
                  <a:solidFill>
                    <a:srgbClr val="595959"/>
                  </a:solidFill>
                  <a:latin typeface="微软雅黑" panose="020B0503020204020204" pitchFamily="34" charset="-122"/>
                  <a:ea typeface="微软雅黑" panose="020B0503020204020204" pitchFamily="34" charset="-122"/>
                </a:rPr>
                <a:t>-else</a:t>
              </a:r>
              <a:r>
                <a:rPr lang="zh-CN" altLang="zh-CN" sz="2000" dirty="0">
                  <a:solidFill>
                    <a:srgbClr val="595959"/>
                  </a:solidFill>
                  <a:latin typeface="微软雅黑" panose="020B0503020204020204" pitchFamily="34" charset="-122"/>
                  <a:ea typeface="微软雅黑" panose="020B0503020204020204" pitchFamily="34" charset="-122"/>
                </a:rPr>
                <a:t>语句</a:t>
              </a:r>
              <a:endParaRPr lang="zh-CN" altLang="en-US" sz="2000" dirty="0">
                <a:solidFill>
                  <a:srgbClr val="595959"/>
                </a:solidFill>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910496" y="1917535"/>
            <a:ext cx="4447459" cy="3697006"/>
            <a:chOff x="1143691" y="2082765"/>
            <a:chExt cx="4447459" cy="3697006"/>
          </a:xfrm>
        </p:grpSpPr>
        <p:sp>
          <p:nvSpPr>
            <p:cNvPr id="15" name="矩形 14"/>
            <p:cNvSpPr/>
            <p:nvPr>
              <p:custDataLst>
                <p:tags r:id="rId4"/>
              </p:custDataLst>
            </p:nvPr>
          </p:nvSpPr>
          <p:spPr bwMode="auto">
            <a:xfrm>
              <a:off x="2062758" y="2082765"/>
              <a:ext cx="3528392" cy="3697006"/>
            </a:xfrm>
            <a:prstGeom prst="rect">
              <a:avLst/>
            </a:prstGeom>
            <a:solidFill>
              <a:schemeClr val="bg1">
                <a:lumMod val="95000"/>
              </a:scheme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pPr>
              <a:r>
                <a:rPr lang="en-US" altLang="zh-CN"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if </a:t>
              </a:r>
              <a:r>
                <a:rPr lang="zh-CN" altLang="zh-CN"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条件表达式</a:t>
              </a:r>
              <a:r>
                <a:rPr lang="en-US" altLang="zh-CN"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1: </a:t>
              </a:r>
              <a:endParaRPr lang="zh-CN" altLang="zh-CN"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endParaRPr>
            </a:p>
            <a:p>
              <a:pPr>
                <a:lnSpc>
                  <a:spcPct val="150000"/>
                </a:lnSpc>
              </a:pPr>
              <a:r>
                <a:rPr lang="en-US" altLang="zh-CN"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    </a:t>
              </a:r>
              <a:r>
                <a:rPr lang="zh-CN" altLang="zh-CN"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代码段</a:t>
              </a:r>
              <a:r>
                <a:rPr lang="en-US" altLang="zh-CN"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1</a:t>
              </a:r>
              <a:endParaRPr lang="zh-CN" altLang="zh-CN"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endParaRPr>
            </a:p>
            <a:p>
              <a:pPr>
                <a:lnSpc>
                  <a:spcPct val="150000"/>
                </a:lnSpc>
              </a:pPr>
              <a:r>
                <a:rPr lang="en-US" altLang="zh-CN" sz="1600" kern="0" dirty="0" err="1">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elif</a:t>
              </a:r>
              <a:r>
                <a:rPr lang="en-US" altLang="zh-CN"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 </a:t>
              </a:r>
              <a:r>
                <a:rPr lang="zh-CN" altLang="zh-CN"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条件表达式</a:t>
              </a:r>
              <a:r>
                <a:rPr lang="en-US" altLang="zh-CN"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2:</a:t>
              </a:r>
              <a:endParaRPr lang="zh-CN" altLang="zh-CN"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endParaRPr>
            </a:p>
            <a:p>
              <a:pPr>
                <a:lnSpc>
                  <a:spcPct val="150000"/>
                </a:lnSpc>
              </a:pPr>
              <a:r>
                <a:rPr lang="en-US" altLang="zh-CN"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    </a:t>
              </a:r>
              <a:r>
                <a:rPr lang="zh-CN" altLang="zh-CN"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代码段</a:t>
              </a:r>
              <a:r>
                <a:rPr lang="en-US" altLang="zh-CN"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2</a:t>
              </a:r>
              <a:endParaRPr lang="zh-CN" altLang="zh-CN"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endParaRPr>
            </a:p>
            <a:p>
              <a:pPr>
                <a:lnSpc>
                  <a:spcPct val="150000"/>
                </a:lnSpc>
              </a:pPr>
              <a:r>
                <a:rPr lang="en-US" altLang="zh-CN"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a:t>
              </a:r>
              <a:endParaRPr lang="zh-CN" altLang="zh-CN"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endParaRPr>
            </a:p>
            <a:p>
              <a:pPr>
                <a:lnSpc>
                  <a:spcPct val="150000"/>
                </a:lnSpc>
              </a:pPr>
              <a:r>
                <a:rPr lang="en-US" altLang="zh-CN" sz="1600" kern="0" dirty="0" err="1">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elif</a:t>
              </a:r>
              <a:r>
                <a:rPr lang="en-US" altLang="zh-CN"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 </a:t>
              </a:r>
              <a:r>
                <a:rPr lang="zh-CN" altLang="zh-CN"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条件表达式</a:t>
              </a:r>
              <a:r>
                <a:rPr lang="en-US" altLang="zh-CN"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n:</a:t>
              </a:r>
              <a:endParaRPr lang="zh-CN" altLang="zh-CN"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endParaRPr>
            </a:p>
            <a:p>
              <a:pPr>
                <a:lnSpc>
                  <a:spcPct val="150000"/>
                </a:lnSpc>
              </a:pPr>
              <a:r>
                <a:rPr lang="en-US" altLang="zh-CN"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    </a:t>
              </a:r>
              <a:r>
                <a:rPr lang="zh-CN" altLang="zh-CN"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代码段</a:t>
              </a:r>
              <a:r>
                <a:rPr lang="en-US" altLang="zh-CN"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n</a:t>
              </a:r>
              <a:endParaRPr lang="zh-CN" altLang="zh-CN"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endParaRPr>
            </a:p>
            <a:p>
              <a:pPr>
                <a:lnSpc>
                  <a:spcPct val="150000"/>
                </a:lnSpc>
              </a:pPr>
              <a:r>
                <a:rPr lang="en-US" altLang="zh-CN"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else: </a:t>
              </a:r>
              <a:endParaRPr lang="zh-CN" altLang="zh-CN"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endParaRPr>
            </a:p>
            <a:p>
              <a:pPr>
                <a:lnSpc>
                  <a:spcPct val="150000"/>
                </a:lnSpc>
              </a:pPr>
              <a:r>
                <a:rPr lang="en-US" altLang="zh-CN"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    </a:t>
              </a:r>
              <a:r>
                <a:rPr lang="zh-CN" altLang="zh-CN"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代码段</a:t>
              </a:r>
              <a:r>
                <a:rPr lang="en-US" altLang="zh-CN"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n+1</a:t>
              </a:r>
              <a:endParaRPr lang="zh-CN" altLang="zh-CN"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endParaRPr>
            </a:p>
          </p:txBody>
        </p:sp>
        <p:sp>
          <p:nvSpPr>
            <p:cNvPr id="16" name="剪去单角的矩形 15"/>
            <p:cNvSpPr/>
            <p:nvPr>
              <p:custDataLst>
                <p:tags r:id="rId5"/>
              </p:custDataLst>
            </p:nvPr>
          </p:nvSpPr>
          <p:spPr>
            <a:xfrm flipH="1">
              <a:off x="1143691" y="2082765"/>
              <a:ext cx="808346" cy="3697005"/>
            </a:xfrm>
            <a:prstGeom prst="snip1Rect">
              <a:avLst>
                <a:gd name="adj" fmla="val 0"/>
              </a:avLst>
            </a:prstGeom>
            <a:solidFill>
              <a:srgbClr val="136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custDataLst>
                <p:tags r:id="rId6"/>
              </p:custDataLst>
            </p:nvPr>
          </p:nvSpPr>
          <p:spPr>
            <a:xfrm>
              <a:off x="1327290" y="2988958"/>
              <a:ext cx="441146" cy="1884618"/>
            </a:xfrm>
            <a:prstGeom prst="rect">
              <a:avLst/>
            </a:prstGeom>
            <a:noFill/>
          </p:spPr>
          <p:txBody>
            <a:bodyPr wrap="none" rtlCol="0">
              <a:spAutoFit/>
            </a:bodyPr>
            <a:lstStyle/>
            <a:p>
              <a:pPr algn="ctr">
                <a:lnSpc>
                  <a:spcPct val="150000"/>
                </a:lnSpc>
              </a:pPr>
              <a:r>
                <a:rPr lang="zh-CN" altLang="en-US" sz="2000" b="1" dirty="0">
                  <a:solidFill>
                    <a:schemeClr val="bg1"/>
                  </a:solidFill>
                  <a:latin typeface="微软雅黑" panose="020B0503020204020204" pitchFamily="34" charset="-122"/>
                  <a:ea typeface="微软雅黑" panose="020B0503020204020204" pitchFamily="34" charset="-122"/>
                </a:rPr>
                <a:t>语</a:t>
              </a:r>
              <a:endParaRPr lang="en-US" altLang="zh-CN" sz="2000" b="1"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2000" b="1" dirty="0">
                  <a:solidFill>
                    <a:schemeClr val="bg1"/>
                  </a:solidFill>
                  <a:latin typeface="微软雅黑" panose="020B0503020204020204" pitchFamily="34" charset="-122"/>
                  <a:ea typeface="微软雅黑" panose="020B0503020204020204" pitchFamily="34" charset="-122"/>
                </a:rPr>
                <a:t>法</a:t>
              </a:r>
              <a:endParaRPr lang="en-US" altLang="zh-CN" sz="2000" b="1"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2000" b="1" dirty="0">
                  <a:solidFill>
                    <a:schemeClr val="bg1"/>
                  </a:solidFill>
                  <a:latin typeface="微软雅黑" panose="020B0503020204020204" pitchFamily="34" charset="-122"/>
                  <a:ea typeface="微软雅黑" panose="020B0503020204020204" pitchFamily="34" charset="-122"/>
                </a:rPr>
                <a:t>格</a:t>
              </a:r>
              <a:endParaRPr lang="en-US" altLang="zh-CN" sz="2000" b="1"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2000" b="1" dirty="0">
                  <a:solidFill>
                    <a:schemeClr val="bg1"/>
                  </a:solidFill>
                  <a:latin typeface="微软雅黑" panose="020B0503020204020204" pitchFamily="34" charset="-122"/>
                  <a:ea typeface="微软雅黑" panose="020B0503020204020204" pitchFamily="34" charset="-122"/>
                </a:rPr>
                <a:t>式</a:t>
              </a:r>
            </a:p>
          </p:txBody>
        </p:sp>
        <p:sp>
          <p:nvSpPr>
            <p:cNvPr id="18" name="Freeform 16"/>
            <p:cNvSpPr/>
            <p:nvPr>
              <p:custDataLst>
                <p:tags r:id="rId7"/>
              </p:custDataLst>
            </p:nvPr>
          </p:nvSpPr>
          <p:spPr bwMode="auto">
            <a:xfrm>
              <a:off x="1952035" y="2105348"/>
              <a:ext cx="110723" cy="3674421"/>
            </a:xfrm>
            <a:custGeom>
              <a:avLst/>
              <a:gdLst>
                <a:gd name="T0" fmla="*/ 280 w 280"/>
                <a:gd name="T1" fmla="*/ 278 h 1123"/>
                <a:gd name="T2" fmla="*/ 280 w 280"/>
                <a:gd name="T3" fmla="*/ 1123 h 1123"/>
                <a:gd name="T4" fmla="*/ 0 w 280"/>
                <a:gd name="T5" fmla="*/ 842 h 1123"/>
                <a:gd name="T6" fmla="*/ 0 w 280"/>
                <a:gd name="T7" fmla="*/ 0 h 1123"/>
                <a:gd name="T8" fmla="*/ 278 w 280"/>
                <a:gd name="T9" fmla="*/ 278 h 1123"/>
                <a:gd name="T10" fmla="*/ 280 w 280"/>
                <a:gd name="T11" fmla="*/ 278 h 1123"/>
              </a:gdLst>
              <a:ahLst/>
              <a:cxnLst>
                <a:cxn ang="0">
                  <a:pos x="T0" y="T1"/>
                </a:cxn>
                <a:cxn ang="0">
                  <a:pos x="T2" y="T3"/>
                </a:cxn>
                <a:cxn ang="0">
                  <a:pos x="T4" y="T5"/>
                </a:cxn>
                <a:cxn ang="0">
                  <a:pos x="T6" y="T7"/>
                </a:cxn>
                <a:cxn ang="0">
                  <a:pos x="T8" y="T9"/>
                </a:cxn>
                <a:cxn ang="0">
                  <a:pos x="T10" y="T11"/>
                </a:cxn>
              </a:cxnLst>
              <a:rect l="0" t="0" r="r" b="b"/>
              <a:pathLst>
                <a:path w="280" h="1123">
                  <a:moveTo>
                    <a:pt x="280" y="278"/>
                  </a:moveTo>
                  <a:lnTo>
                    <a:pt x="280" y="1123"/>
                  </a:lnTo>
                  <a:lnTo>
                    <a:pt x="0" y="842"/>
                  </a:lnTo>
                  <a:lnTo>
                    <a:pt x="0" y="0"/>
                  </a:lnTo>
                  <a:lnTo>
                    <a:pt x="278" y="278"/>
                  </a:lnTo>
                  <a:lnTo>
                    <a:pt x="280" y="278"/>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grpSp>
      <p:sp>
        <p:nvSpPr>
          <p:cNvPr id="19" name="矩形 18"/>
          <p:cNvSpPr/>
          <p:nvPr>
            <p:custDataLst>
              <p:tags r:id="rId2"/>
            </p:custDataLst>
          </p:nvPr>
        </p:nvSpPr>
        <p:spPr>
          <a:xfrm>
            <a:off x="7103245" y="5483839"/>
            <a:ext cx="2555240" cy="337185"/>
          </a:xfrm>
          <a:prstGeom prst="rect">
            <a:avLst/>
          </a:prstGeom>
          <a:solidFill>
            <a:srgbClr val="FFFF00"/>
          </a:solidFill>
        </p:spPr>
        <p:txBody>
          <a:bodyPr wrap="none">
            <a:spAutoFit/>
          </a:bodyPr>
          <a:lstStyle/>
          <a:p>
            <a:pPr algn="ctr"/>
            <a:r>
              <a:rPr lang="zh-CN" altLang="zh-CN" sz="1600" dirty="0">
                <a:latin typeface="微软雅黑" panose="020B0503020204020204" pitchFamily="34" charset="-122"/>
                <a:ea typeface="微软雅黑" panose="020B0503020204020204" pitchFamily="34" charset="-122"/>
                <a:cs typeface="微软雅黑" panose="020B0503020204020204" pitchFamily="34" charset="-122"/>
              </a:rPr>
              <a:t>if-elif-else语句的执行流程</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5" name="图片 1"/>
          <p:cNvPicPr>
            <a:picLocks noChangeAspect="1"/>
          </p:cNvPicPr>
          <p:nvPr>
            <p:custDataLst>
              <p:tags r:id="rId3"/>
            </p:custDataLst>
          </p:nvPr>
        </p:nvPicPr>
        <p:blipFill>
          <a:blip r:embed="rId12"/>
          <a:stretch>
            <a:fillRect/>
          </a:stretch>
        </p:blipFill>
        <p:spPr>
          <a:xfrm>
            <a:off x="5807075" y="1845945"/>
            <a:ext cx="5300980" cy="350139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1019175" y="857056"/>
            <a:ext cx="3533775" cy="466725"/>
            <a:chOff x="1019175" y="847725"/>
            <a:chExt cx="3533775" cy="466725"/>
          </a:xfrm>
        </p:grpSpPr>
        <p:sp>
          <p:nvSpPr>
            <p:cNvPr id="3" name="同侧圆角矩形 3"/>
            <p:cNvSpPr/>
            <p:nvPr>
              <p:custDataLst>
                <p:tags r:id="rId6"/>
              </p:custDataLst>
            </p:nvPr>
          </p:nvSpPr>
          <p:spPr>
            <a:xfrm rot="10800000">
              <a:off x="1019175" y="847725"/>
              <a:ext cx="3533775" cy="466725"/>
            </a:xfrm>
            <a:prstGeom prst="round2Same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custDataLst>
                <p:tags r:id="rId7"/>
              </p:custDataLst>
            </p:nvPr>
          </p:nvSpPr>
          <p:spPr>
            <a:xfrm>
              <a:off x="1019175" y="881033"/>
              <a:ext cx="3533775" cy="400110"/>
            </a:xfrm>
            <a:prstGeom prst="rect">
              <a:avLst/>
            </a:prstGeom>
          </p:spPr>
          <p:txBody>
            <a:bodyPr wrap="square">
              <a:spAutoFit/>
            </a:bodyPr>
            <a:lstStyle/>
            <a:p>
              <a:pPr algn="ctr"/>
              <a:r>
                <a:rPr lang="en-US" altLang="zh-CN" sz="2000" dirty="0">
                  <a:solidFill>
                    <a:srgbClr val="595959"/>
                  </a:solidFill>
                  <a:latin typeface="微软雅黑" panose="020B0503020204020204" pitchFamily="34" charset="-122"/>
                  <a:ea typeface="微软雅黑" panose="020B0503020204020204" pitchFamily="34" charset="-122"/>
                </a:rPr>
                <a:t>if-else</a:t>
              </a:r>
              <a:r>
                <a:rPr lang="zh-CN" altLang="zh-CN" sz="2000" dirty="0">
                  <a:solidFill>
                    <a:srgbClr val="595959"/>
                  </a:solidFill>
                  <a:latin typeface="微软雅黑" panose="020B0503020204020204" pitchFamily="34" charset="-122"/>
                  <a:ea typeface="微软雅黑" panose="020B0503020204020204" pitchFamily="34" charset="-122"/>
                </a:rPr>
                <a:t>语句</a:t>
              </a:r>
              <a:endParaRPr lang="zh-CN" altLang="en-US" sz="2000" dirty="0">
                <a:solidFill>
                  <a:srgbClr val="595959"/>
                </a:solidFill>
                <a:latin typeface="微软雅黑" panose="020B0503020204020204" pitchFamily="34" charset="-122"/>
                <a:ea typeface="微软雅黑" panose="020B0503020204020204" pitchFamily="34" charset="-122"/>
              </a:endParaRPr>
            </a:p>
          </p:txBody>
        </p:sp>
      </p:grpSp>
      <p:sp>
        <p:nvSpPr>
          <p:cNvPr id="23" name="剪去单角的矩形 22"/>
          <p:cNvSpPr/>
          <p:nvPr>
            <p:custDataLst>
              <p:tags r:id="rId1"/>
            </p:custDataLst>
          </p:nvPr>
        </p:nvSpPr>
        <p:spPr>
          <a:xfrm rot="5400000" flipH="1">
            <a:off x="1393627" y="1609585"/>
            <a:ext cx="473622" cy="1222526"/>
          </a:xfrm>
          <a:prstGeom prst="snip1Rect">
            <a:avLst>
              <a:gd name="adj" fmla="val 0"/>
            </a:avLst>
          </a:prstGeom>
          <a:solidFill>
            <a:srgbClr val="136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custDataLst>
              <p:tags r:id="rId2"/>
            </p:custDataLst>
          </p:nvPr>
        </p:nvSpPr>
        <p:spPr>
          <a:xfrm>
            <a:off x="1243152" y="2020792"/>
            <a:ext cx="774571" cy="400110"/>
          </a:xfrm>
          <a:prstGeom prst="rect">
            <a:avLst/>
          </a:prstGeom>
          <a:noFill/>
        </p:spPr>
        <p:txBody>
          <a:bodyPr wrap="non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示 例</a:t>
            </a:r>
          </a:p>
        </p:txBody>
      </p:sp>
      <p:sp>
        <p:nvSpPr>
          <p:cNvPr id="25" name="TextBox 35"/>
          <p:cNvSpPr txBox="1">
            <a:spLocks noChangeArrowheads="1"/>
          </p:cNvSpPr>
          <p:nvPr>
            <p:custDataLst>
              <p:tags r:id="rId3"/>
            </p:custDataLst>
          </p:nvPr>
        </p:nvSpPr>
        <p:spPr bwMode="auto">
          <a:xfrm>
            <a:off x="910630" y="3141222"/>
            <a:ext cx="4392488" cy="1367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zh-CN" sz="1800" dirty="0">
                <a:solidFill>
                  <a:srgbClr val="595959"/>
                </a:solidFill>
                <a:latin typeface="微软雅黑" panose="020B0503020204020204" pitchFamily="34" charset="-122"/>
                <a:ea typeface="微软雅黑" panose="020B0503020204020204" pitchFamily="34" charset="-122"/>
              </a:rPr>
              <a:t>通过一个判断会员级别的案例演示if-elif-else语句的基本使用。假设某商场会员的积分规则如表所示。</a:t>
            </a:r>
          </a:p>
        </p:txBody>
      </p:sp>
      <p:sp>
        <p:nvSpPr>
          <p:cNvPr id="4" name="标题 1"/>
          <p:cNvSpPr>
            <a:spLocks noChangeArrowheads="1"/>
          </p:cNvSpPr>
          <p:nvPr>
            <p:custDataLst>
              <p:tags r:id="rId4"/>
            </p:custDataLst>
          </p:nvPr>
        </p:nvSpPr>
        <p:spPr bwMode="auto">
          <a:xfrm>
            <a:off x="1198662" y="261442"/>
            <a:ext cx="4945062"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a:r>
              <a:rPr lang="en-US" altLang="zh-CN"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3.1.3  if-elif-else</a:t>
            </a:r>
            <a:r>
              <a:rPr lang="zh-CN" altLang="en-US"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语句</a:t>
            </a:r>
          </a:p>
        </p:txBody>
      </p:sp>
      <p:graphicFrame>
        <p:nvGraphicFramePr>
          <p:cNvPr id="5" name="表格 4"/>
          <p:cNvGraphicFramePr>
            <a:graphicFrameLocks noGrp="1"/>
          </p:cNvGraphicFramePr>
          <p:nvPr>
            <p:custDataLst>
              <p:tags r:id="rId5"/>
            </p:custDataLst>
          </p:nvPr>
        </p:nvGraphicFramePr>
        <p:xfrm>
          <a:off x="5662930" y="2853690"/>
          <a:ext cx="5320800" cy="2042160"/>
        </p:xfrm>
        <a:graphic>
          <a:graphicData uri="http://schemas.openxmlformats.org/drawingml/2006/table">
            <a:tbl>
              <a:tblPr>
                <a:tableStyleId>{F5AB1C69-6EDB-4FF4-983F-18BD219EF322}</a:tableStyleId>
              </a:tblPr>
              <a:tblGrid>
                <a:gridCol w="2660400">
                  <a:extLst>
                    <a:ext uri="{9D8B030D-6E8A-4147-A177-3AD203B41FA5}">
                      <a16:colId xmlns:a16="http://schemas.microsoft.com/office/drawing/2014/main" val="20000"/>
                    </a:ext>
                  </a:extLst>
                </a:gridCol>
                <a:gridCol w="2660400">
                  <a:extLst>
                    <a:ext uri="{9D8B030D-6E8A-4147-A177-3AD203B41FA5}">
                      <a16:colId xmlns:a16="http://schemas.microsoft.com/office/drawing/2014/main" val="20001"/>
                    </a:ext>
                  </a:extLst>
                </a:gridCol>
              </a:tblGrid>
              <a:tr h="365760">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800" b="1" kern="1200" dirty="0">
                          <a:solidFill>
                            <a:srgbClr val="595959"/>
                          </a:solidFill>
                          <a:latin typeface="微软雅黑" panose="020B0503020204020204" pitchFamily="34" charset="-122"/>
                          <a:ea typeface="微软雅黑" panose="020B0503020204020204" pitchFamily="34" charset="-122"/>
                          <a:cs typeface="+mn-cs"/>
                        </a:rPr>
                        <a:t>会员积分</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800" b="1" dirty="0">
                          <a:solidFill>
                            <a:srgbClr val="595959"/>
                          </a:solidFill>
                          <a:latin typeface="微软雅黑" panose="020B0503020204020204" pitchFamily="34" charset="-122"/>
                          <a:ea typeface="微软雅黑" panose="020B0503020204020204" pitchFamily="34" charset="-122"/>
                        </a:rPr>
                        <a:t>会员级别</a:t>
                      </a:r>
                      <a:endParaRPr lang="en-US" altLang="zh-CN" sz="1800" b="1" dirty="0">
                        <a:solidFill>
                          <a:srgbClr val="595959"/>
                        </a:solidFill>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val="10000"/>
                  </a:ext>
                </a:extLst>
              </a:tr>
              <a:tr h="334800">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1600" kern="1200" dirty="0">
                          <a:solidFill>
                            <a:srgbClr val="595959"/>
                          </a:solidFill>
                          <a:latin typeface="微软雅黑" panose="020B0503020204020204" pitchFamily="34" charset="-122"/>
                          <a:ea typeface="微软雅黑" panose="020B0503020204020204" pitchFamily="34" charset="-122"/>
                          <a:cs typeface="Times New Roman" panose="02020603050405020304" charset="0"/>
                        </a:rPr>
                        <a:t>0</a:t>
                      </a:r>
                    </a:p>
                  </a:txBody>
                  <a:tcPr anchor="ctr"/>
                </a:tc>
                <a:tc>
                  <a:txBody>
                    <a:bodyPr/>
                    <a:lstStyle/>
                    <a:p>
                      <a:pPr algn="ctr"/>
                      <a:r>
                        <a:rPr lang="zh-CN" altLang="en-US" sz="1600" dirty="0">
                          <a:solidFill>
                            <a:srgbClr val="595959"/>
                          </a:solidFill>
                          <a:latin typeface="微软雅黑" panose="020B0503020204020204" pitchFamily="34" charset="-122"/>
                          <a:ea typeface="微软雅黑" panose="020B0503020204020204" pitchFamily="34" charset="-122"/>
                        </a:rPr>
                        <a:t>注册会员</a:t>
                      </a:r>
                    </a:p>
                  </a:txBody>
                  <a:tcPr anchor="ctr"/>
                </a:tc>
                <a:extLst>
                  <a:ext uri="{0D108BD9-81ED-4DB2-BD59-A6C34878D82A}">
                    <a16:rowId xmlns:a16="http://schemas.microsoft.com/office/drawing/2014/main" val="10001"/>
                  </a:ext>
                </a:extLst>
              </a:tr>
              <a:tr h="334800">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1600" b="0" dirty="0">
                          <a:solidFill>
                            <a:srgbClr val="595959"/>
                          </a:solidFill>
                          <a:latin typeface="微软雅黑" panose="020B0503020204020204" pitchFamily="34" charset="-122"/>
                          <a:ea typeface="微软雅黑" panose="020B0503020204020204" pitchFamily="34" charset="-122"/>
                          <a:cs typeface="Times New Roman" panose="02020603050405020304" charset="0"/>
                        </a:rPr>
                        <a:t>0&lt;score≤2000</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600" dirty="0">
                          <a:solidFill>
                            <a:srgbClr val="595959"/>
                          </a:solidFill>
                          <a:latin typeface="微软雅黑" panose="020B0503020204020204" pitchFamily="34" charset="-122"/>
                          <a:ea typeface="微软雅黑" panose="020B0503020204020204" pitchFamily="34" charset="-122"/>
                        </a:rPr>
                        <a:t>铜牌会员</a:t>
                      </a:r>
                    </a:p>
                  </a:txBody>
                  <a:tcPr anchor="ctr"/>
                </a:tc>
                <a:extLst>
                  <a:ext uri="{0D108BD9-81ED-4DB2-BD59-A6C34878D82A}">
                    <a16:rowId xmlns:a16="http://schemas.microsoft.com/office/drawing/2014/main" val="10002"/>
                  </a:ext>
                </a:extLst>
              </a:tr>
              <a:tr h="334800">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1600" dirty="0">
                          <a:solidFill>
                            <a:srgbClr val="595959"/>
                          </a:solidFill>
                          <a:latin typeface="微软雅黑" panose="020B0503020204020204" pitchFamily="34" charset="-122"/>
                          <a:ea typeface="微软雅黑" panose="020B0503020204020204" pitchFamily="34" charset="-122"/>
                          <a:cs typeface="Times New Roman" panose="02020603050405020304" charset="0"/>
                          <a:sym typeface="+mn-ea"/>
                        </a:rPr>
                        <a:t>2000&lt;score≤10000</a:t>
                      </a:r>
                      <a:endParaRPr lang="zh-CN" altLang="zh-CN" sz="1600" kern="1200" dirty="0">
                        <a:solidFill>
                          <a:srgbClr val="595959"/>
                        </a:solidFill>
                        <a:latin typeface="微软雅黑" panose="020B0503020204020204" pitchFamily="34" charset="-122"/>
                        <a:ea typeface="微软雅黑" panose="020B0503020204020204" pitchFamily="34" charset="-122"/>
                        <a:cs typeface="Times New Roman" panose="02020603050405020304" charset="0"/>
                      </a:endParaRPr>
                    </a:p>
                  </a:txBody>
                  <a:tcPr anchor="ctr"/>
                </a:tc>
                <a:tc>
                  <a:txBody>
                    <a:bodyPr/>
                    <a:lstStyle/>
                    <a:p>
                      <a:pPr algn="ctr"/>
                      <a:r>
                        <a:rPr lang="zh-CN" altLang="en-US" sz="1600" dirty="0">
                          <a:solidFill>
                            <a:srgbClr val="595959"/>
                          </a:solidFill>
                          <a:latin typeface="微软雅黑" panose="020B0503020204020204" pitchFamily="34" charset="-122"/>
                          <a:ea typeface="微软雅黑" panose="020B0503020204020204" pitchFamily="34" charset="-122"/>
                        </a:rPr>
                        <a:t>银牌会员</a:t>
                      </a:r>
                    </a:p>
                  </a:txBody>
                  <a:tcPr anchor="ctr"/>
                </a:tc>
                <a:extLst>
                  <a:ext uri="{0D108BD9-81ED-4DB2-BD59-A6C34878D82A}">
                    <a16:rowId xmlns:a16="http://schemas.microsoft.com/office/drawing/2014/main" val="10003"/>
                  </a:ext>
                </a:extLst>
              </a:tr>
              <a:tr h="334800">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1600" dirty="0">
                          <a:solidFill>
                            <a:srgbClr val="595959"/>
                          </a:solidFill>
                          <a:latin typeface="微软雅黑" panose="020B0503020204020204" pitchFamily="34" charset="-122"/>
                          <a:ea typeface="微软雅黑" panose="020B0503020204020204" pitchFamily="34" charset="-122"/>
                          <a:cs typeface="Times New Roman" panose="02020603050405020304" charset="0"/>
                          <a:sym typeface="+mn-ea"/>
                        </a:rPr>
                        <a:t>10000&lt;score≤30000</a:t>
                      </a:r>
                      <a:endParaRPr lang="zh-CN" altLang="zh-CN" sz="1600" kern="1200" dirty="0">
                        <a:solidFill>
                          <a:srgbClr val="595959"/>
                        </a:solidFill>
                        <a:latin typeface="微软雅黑" panose="020B0503020204020204" pitchFamily="34" charset="-122"/>
                        <a:ea typeface="微软雅黑" panose="020B0503020204020204" pitchFamily="34" charset="-122"/>
                        <a:cs typeface="Times New Roman" panose="02020603050405020304" charset="0"/>
                      </a:endParaRPr>
                    </a:p>
                  </a:txBody>
                  <a:tcPr anchor="ctr"/>
                </a:tc>
                <a:tc>
                  <a:txBody>
                    <a:bodyPr/>
                    <a:lstStyle/>
                    <a:p>
                      <a:pPr algn="ctr"/>
                      <a:r>
                        <a:rPr lang="zh-CN" altLang="en-US" sz="1600" dirty="0">
                          <a:solidFill>
                            <a:srgbClr val="595959"/>
                          </a:solidFill>
                          <a:latin typeface="微软雅黑" panose="020B0503020204020204" pitchFamily="34" charset="-122"/>
                          <a:ea typeface="微软雅黑" panose="020B0503020204020204" pitchFamily="34" charset="-122"/>
                        </a:rPr>
                        <a:t>金牌会员</a:t>
                      </a:r>
                    </a:p>
                  </a:txBody>
                  <a:tcPr anchor="ctr"/>
                </a:tc>
                <a:extLst>
                  <a:ext uri="{0D108BD9-81ED-4DB2-BD59-A6C34878D82A}">
                    <a16:rowId xmlns:a16="http://schemas.microsoft.com/office/drawing/2014/main" val="10004"/>
                  </a:ext>
                </a:extLst>
              </a:tr>
              <a:tr h="334800">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1600" dirty="0">
                          <a:solidFill>
                            <a:srgbClr val="595959"/>
                          </a:solidFill>
                          <a:latin typeface="微软雅黑" panose="020B0503020204020204" pitchFamily="34" charset="-122"/>
                          <a:ea typeface="微软雅黑" panose="020B0503020204020204" pitchFamily="34" charset="-122"/>
                          <a:cs typeface="Times New Roman" panose="02020603050405020304" charset="0"/>
                          <a:sym typeface="+mn-ea"/>
                        </a:rPr>
                        <a:t>score&gt;30000</a:t>
                      </a:r>
                      <a:endParaRPr lang="zh-CN" altLang="zh-CN" sz="1600" kern="1200" dirty="0">
                        <a:solidFill>
                          <a:srgbClr val="595959"/>
                        </a:solidFill>
                        <a:latin typeface="微软雅黑" panose="020B0503020204020204" pitchFamily="34" charset="-122"/>
                        <a:ea typeface="微软雅黑" panose="020B0503020204020204" pitchFamily="34" charset="-122"/>
                        <a:cs typeface="Times New Roman" panose="02020603050405020304" charset="0"/>
                      </a:endParaRPr>
                    </a:p>
                  </a:txBody>
                  <a:tcPr anchor="ctr"/>
                </a:tc>
                <a:tc>
                  <a:txBody>
                    <a:bodyPr/>
                    <a:lstStyle/>
                    <a:p>
                      <a:pPr algn="ctr"/>
                      <a:r>
                        <a:rPr lang="zh-CN" altLang="en-US" sz="1600" dirty="0">
                          <a:solidFill>
                            <a:srgbClr val="595959"/>
                          </a:solidFill>
                          <a:latin typeface="微软雅黑" panose="020B0503020204020204" pitchFamily="34" charset="-122"/>
                          <a:ea typeface="微软雅黑" panose="020B0503020204020204" pitchFamily="34" charset="-122"/>
                        </a:rPr>
                        <a:t>钻石会员</a:t>
                      </a:r>
                    </a:p>
                  </a:txBody>
                  <a:tcPr anchor="ctr"/>
                </a:tc>
                <a:extLst>
                  <a:ext uri="{0D108BD9-81ED-4DB2-BD59-A6C34878D82A}">
                    <a16:rowId xmlns:a16="http://schemas.microsoft.com/office/drawing/2014/main" val="10005"/>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custDataLst>
              <p:tags r:id="rId1"/>
            </p:custDataLst>
          </p:nvPr>
        </p:nvSpPr>
        <p:spPr>
          <a:xfrm>
            <a:off x="9955812" y="1969176"/>
            <a:ext cx="1637672" cy="584775"/>
          </a:xfrm>
          <a:prstGeom prst="rect">
            <a:avLst/>
          </a:prstGeom>
          <a:noFill/>
        </p:spPr>
        <p:txBody>
          <a:bodyPr wrap="square">
            <a:spAutoFit/>
          </a:bodyPr>
          <a:lstStyle/>
          <a:p>
            <a:pPr algn="ctr"/>
            <a:r>
              <a:rPr lang="zh-CN" altLang="en-US" sz="1600">
                <a:solidFill>
                  <a:schemeClr val="bg1"/>
                </a:solidFill>
                <a:latin typeface="微软雅黑" panose="020B0503020204020204" pitchFamily="34" charset="-122"/>
                <a:ea typeface="微软雅黑" panose="020B0503020204020204" pitchFamily="34" charset="-122"/>
              </a:rPr>
              <a:t>无缝衔接单元测试</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1019175" y="857056"/>
            <a:ext cx="3533775" cy="466725"/>
            <a:chOff x="1019175" y="847725"/>
            <a:chExt cx="3533775" cy="466725"/>
          </a:xfrm>
        </p:grpSpPr>
        <p:sp>
          <p:nvSpPr>
            <p:cNvPr id="3" name="同侧圆角矩形 3"/>
            <p:cNvSpPr/>
            <p:nvPr>
              <p:custDataLst>
                <p:tags r:id="rId7"/>
              </p:custDataLst>
            </p:nvPr>
          </p:nvSpPr>
          <p:spPr>
            <a:xfrm rot="10800000">
              <a:off x="1019175" y="847725"/>
              <a:ext cx="3533775" cy="466725"/>
            </a:xfrm>
            <a:prstGeom prst="round2Same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custDataLst>
                <p:tags r:id="rId8"/>
              </p:custDataLst>
            </p:nvPr>
          </p:nvSpPr>
          <p:spPr>
            <a:xfrm>
              <a:off x="1019175" y="881033"/>
              <a:ext cx="3533775" cy="400110"/>
            </a:xfrm>
            <a:prstGeom prst="rect">
              <a:avLst/>
            </a:prstGeom>
          </p:spPr>
          <p:txBody>
            <a:bodyPr wrap="square">
              <a:spAutoFit/>
            </a:bodyPr>
            <a:lstStyle/>
            <a:p>
              <a:pPr algn="ctr"/>
              <a:r>
                <a:rPr lang="en-US" altLang="zh-CN" sz="2000" dirty="0">
                  <a:solidFill>
                    <a:srgbClr val="595959"/>
                  </a:solidFill>
                  <a:latin typeface="微软雅黑" panose="020B0503020204020204" pitchFamily="34" charset="-122"/>
                  <a:ea typeface="微软雅黑" panose="020B0503020204020204" pitchFamily="34" charset="-122"/>
                </a:rPr>
                <a:t>if-else</a:t>
              </a:r>
              <a:r>
                <a:rPr lang="zh-CN" altLang="zh-CN" sz="2000" dirty="0">
                  <a:solidFill>
                    <a:srgbClr val="595959"/>
                  </a:solidFill>
                  <a:latin typeface="微软雅黑" panose="020B0503020204020204" pitchFamily="34" charset="-122"/>
                  <a:ea typeface="微软雅黑" panose="020B0503020204020204" pitchFamily="34" charset="-122"/>
                </a:rPr>
                <a:t>语句</a:t>
              </a:r>
              <a:endParaRPr lang="zh-CN" altLang="en-US" sz="2000" dirty="0">
                <a:solidFill>
                  <a:srgbClr val="595959"/>
                </a:solidFill>
                <a:latin typeface="微软雅黑" panose="020B0503020204020204" pitchFamily="34" charset="-122"/>
                <a:ea typeface="微软雅黑" panose="020B0503020204020204" pitchFamily="34" charset="-122"/>
              </a:endParaRPr>
            </a:p>
          </p:txBody>
        </p:sp>
      </p:grpSp>
      <p:sp>
        <p:nvSpPr>
          <p:cNvPr id="16" name="矩形 15"/>
          <p:cNvSpPr/>
          <p:nvPr>
            <p:custDataLst>
              <p:tags r:id="rId2"/>
            </p:custDataLst>
          </p:nvPr>
        </p:nvSpPr>
        <p:spPr bwMode="auto">
          <a:xfrm>
            <a:off x="5807075" y="2119630"/>
            <a:ext cx="5616575" cy="4163060"/>
          </a:xfrm>
          <a:prstGeom prst="rect">
            <a:avLst/>
          </a:prstGeom>
          <a:solidFill>
            <a:schemeClr val="bg1">
              <a:lumMod val="95000"/>
            </a:scheme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pPr>
            <a:r>
              <a:rPr altLang="zh-CN" sz="16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score = int(input("请输入您的会员积分："))</a:t>
            </a:r>
          </a:p>
          <a:p>
            <a:pPr>
              <a:lnSpc>
                <a:spcPct val="150000"/>
              </a:lnSpc>
            </a:pPr>
            <a:r>
              <a:rPr altLang="zh-CN" sz="16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if score == 0:</a:t>
            </a:r>
          </a:p>
          <a:p>
            <a:pPr>
              <a:lnSpc>
                <a:spcPct val="150000"/>
              </a:lnSpc>
            </a:pPr>
            <a:r>
              <a:rPr altLang="zh-CN" sz="16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    print("注册会员")</a:t>
            </a:r>
          </a:p>
          <a:p>
            <a:pPr>
              <a:lnSpc>
                <a:spcPct val="150000"/>
              </a:lnSpc>
            </a:pPr>
            <a:r>
              <a:rPr altLang="zh-CN" sz="16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elif 0 &lt; score &lt;= 2000:</a:t>
            </a:r>
          </a:p>
          <a:p>
            <a:pPr>
              <a:lnSpc>
                <a:spcPct val="150000"/>
              </a:lnSpc>
            </a:pPr>
            <a:r>
              <a:rPr altLang="zh-CN" sz="16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    print("铜牌会员")</a:t>
            </a:r>
          </a:p>
          <a:p>
            <a:pPr>
              <a:lnSpc>
                <a:spcPct val="150000"/>
              </a:lnSpc>
            </a:pPr>
            <a:r>
              <a:rPr altLang="zh-CN" sz="16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elif 2000 &lt; score &lt;= 10000:</a:t>
            </a:r>
          </a:p>
          <a:p>
            <a:pPr>
              <a:lnSpc>
                <a:spcPct val="150000"/>
              </a:lnSpc>
            </a:pPr>
            <a:r>
              <a:rPr altLang="zh-CN" sz="16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    print("银牌会员")</a:t>
            </a:r>
          </a:p>
          <a:p>
            <a:pPr>
              <a:lnSpc>
                <a:spcPct val="150000"/>
              </a:lnSpc>
            </a:pPr>
            <a:r>
              <a:rPr altLang="zh-CN" sz="16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elif 10000 &lt; score &lt;= 30000: </a:t>
            </a:r>
          </a:p>
          <a:p>
            <a:pPr>
              <a:lnSpc>
                <a:spcPct val="150000"/>
              </a:lnSpc>
            </a:pPr>
            <a:r>
              <a:rPr altLang="zh-CN" sz="16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    print("金牌会员")</a:t>
            </a:r>
          </a:p>
          <a:p>
            <a:pPr>
              <a:lnSpc>
                <a:spcPct val="150000"/>
              </a:lnSpc>
            </a:pPr>
            <a:r>
              <a:rPr altLang="zh-CN" sz="16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else:</a:t>
            </a:r>
          </a:p>
          <a:p>
            <a:pPr>
              <a:lnSpc>
                <a:spcPct val="150000"/>
              </a:lnSpc>
            </a:pPr>
            <a:r>
              <a:rPr altLang="zh-CN" sz="16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    print('钻石会员')</a:t>
            </a:r>
          </a:p>
        </p:txBody>
      </p:sp>
      <p:sp>
        <p:nvSpPr>
          <p:cNvPr id="23" name="剪去单角的矩形 22"/>
          <p:cNvSpPr/>
          <p:nvPr>
            <p:custDataLst>
              <p:tags r:id="rId3"/>
            </p:custDataLst>
          </p:nvPr>
        </p:nvSpPr>
        <p:spPr>
          <a:xfrm rot="5400000" flipH="1">
            <a:off x="1393627" y="1609585"/>
            <a:ext cx="473622" cy="1222526"/>
          </a:xfrm>
          <a:prstGeom prst="snip1Rect">
            <a:avLst>
              <a:gd name="adj" fmla="val 0"/>
            </a:avLst>
          </a:prstGeom>
          <a:solidFill>
            <a:srgbClr val="136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custDataLst>
              <p:tags r:id="rId4"/>
            </p:custDataLst>
          </p:nvPr>
        </p:nvSpPr>
        <p:spPr>
          <a:xfrm>
            <a:off x="1243152" y="2020792"/>
            <a:ext cx="774571" cy="400110"/>
          </a:xfrm>
          <a:prstGeom prst="rect">
            <a:avLst/>
          </a:prstGeom>
          <a:noFill/>
        </p:spPr>
        <p:txBody>
          <a:bodyPr wrap="non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示 例</a:t>
            </a:r>
          </a:p>
        </p:txBody>
      </p:sp>
      <p:sp>
        <p:nvSpPr>
          <p:cNvPr id="25" name="TextBox 35"/>
          <p:cNvSpPr txBox="1">
            <a:spLocks noChangeArrowheads="1"/>
          </p:cNvSpPr>
          <p:nvPr>
            <p:custDataLst>
              <p:tags r:id="rId5"/>
            </p:custDataLst>
          </p:nvPr>
        </p:nvSpPr>
        <p:spPr bwMode="auto">
          <a:xfrm>
            <a:off x="910630" y="3141222"/>
            <a:ext cx="4392488" cy="951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zh-CN" sz="1800" dirty="0">
                <a:solidFill>
                  <a:srgbClr val="595959"/>
                </a:solidFill>
                <a:latin typeface="微软雅黑" panose="020B0503020204020204" pitchFamily="34" charset="-122"/>
                <a:ea typeface="微软雅黑" panose="020B0503020204020204" pitchFamily="34" charset="-122"/>
              </a:rPr>
              <a:t>使用if-elif-else语句判断一个用户所属的会员级别。</a:t>
            </a:r>
          </a:p>
        </p:txBody>
      </p:sp>
      <p:sp>
        <p:nvSpPr>
          <p:cNvPr id="4" name="标题 1"/>
          <p:cNvSpPr>
            <a:spLocks noChangeArrowheads="1"/>
          </p:cNvSpPr>
          <p:nvPr>
            <p:custDataLst>
              <p:tags r:id="rId6"/>
            </p:custDataLst>
          </p:nvPr>
        </p:nvSpPr>
        <p:spPr bwMode="auto">
          <a:xfrm>
            <a:off x="1198662" y="261442"/>
            <a:ext cx="4945062"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a:r>
              <a:rPr lang="en-US" altLang="zh-CN"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3.1.3  if-elif-else</a:t>
            </a:r>
            <a:r>
              <a:rPr lang="zh-CN" altLang="en-US"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语句</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4"/>
          <a:stretch>
            <a:fillRect/>
          </a:stretch>
        </p:blipFill>
        <p:spPr>
          <a:xfrm>
            <a:off x="944880" y="2014937"/>
            <a:ext cx="2797810" cy="3898265"/>
          </a:xfrm>
          <a:prstGeom prst="rect">
            <a:avLst/>
          </a:prstGeom>
        </p:spPr>
      </p:pic>
      <p:sp>
        <p:nvSpPr>
          <p:cNvPr id="7" name="椭圆形标注 12"/>
          <p:cNvSpPr/>
          <p:nvPr/>
        </p:nvSpPr>
        <p:spPr>
          <a:xfrm>
            <a:off x="2968625" y="1359617"/>
            <a:ext cx="2071370" cy="1493520"/>
          </a:xfrm>
          <a:prstGeom prst="wedgeEllipseCallou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p>
        </p:txBody>
      </p:sp>
      <p:sp>
        <p:nvSpPr>
          <p:cNvPr id="8" name="TextBox 35"/>
          <p:cNvSpPr txBox="1">
            <a:spLocks noChangeArrowheads="1"/>
          </p:cNvSpPr>
          <p:nvPr/>
        </p:nvSpPr>
        <p:spPr bwMode="auto">
          <a:xfrm>
            <a:off x="3247390" y="1437722"/>
            <a:ext cx="1606550" cy="12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先定一个</a:t>
            </a:r>
            <a:r>
              <a:rPr lang="zh-CN" altLang="en-US" dirty="0">
                <a:solidFill>
                  <a:srgbClr val="595959"/>
                </a:solidFill>
                <a:latin typeface="微软雅黑" panose="020B0503020204020204" pitchFamily="34" charset="-122"/>
                <a:ea typeface="微软雅黑" panose="020B0503020204020204" pitchFamily="34" charset="-122"/>
              </a:rPr>
              <a:t>小目标！</a:t>
            </a:r>
          </a:p>
        </p:txBody>
      </p:sp>
      <p:sp>
        <p:nvSpPr>
          <p:cNvPr id="9" name="TextBox 35"/>
          <p:cNvSpPr txBox="1">
            <a:spLocks noChangeArrowheads="1"/>
          </p:cNvSpPr>
          <p:nvPr/>
        </p:nvSpPr>
        <p:spPr bwMode="auto">
          <a:xfrm>
            <a:off x="5879063" y="3285411"/>
            <a:ext cx="4983480" cy="535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zh-CN" sz="1800" dirty="0">
                <a:solidFill>
                  <a:srgbClr val="595959"/>
                </a:solidFill>
                <a:latin typeface="微软雅黑" panose="020B0503020204020204" pitchFamily="34" charset="-122"/>
                <a:ea typeface="微软雅黑" panose="020B0503020204020204" pitchFamily="34" charset="-122"/>
                <a:cs typeface="+mn-ea"/>
              </a:rPr>
              <a:t>根据任务分析实现实例1：判断回文数</a:t>
            </a:r>
          </a:p>
        </p:txBody>
      </p:sp>
      <p:grpSp>
        <p:nvGrpSpPr>
          <p:cNvPr id="11" name="组合 10"/>
          <p:cNvGrpSpPr/>
          <p:nvPr/>
        </p:nvGrpSpPr>
        <p:grpSpPr>
          <a:xfrm>
            <a:off x="5437103" y="3560215"/>
            <a:ext cx="405130" cy="405130"/>
            <a:chOff x="8881" y="4685"/>
            <a:chExt cx="638" cy="638"/>
          </a:xfrm>
        </p:grpSpPr>
        <p:sp>
          <p:nvSpPr>
            <p:cNvPr id="12" name="椭圆 11"/>
            <p:cNvSpPr/>
            <p:nvPr/>
          </p:nvSpPr>
          <p:spPr>
            <a:xfrm>
              <a:off x="8881" y="4685"/>
              <a:ext cx="638" cy="63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 name="椭圆 12"/>
            <p:cNvSpPr/>
            <p:nvPr/>
          </p:nvSpPr>
          <p:spPr>
            <a:xfrm>
              <a:off x="8946" y="4750"/>
              <a:ext cx="508" cy="50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2" name="标题 1"/>
          <p:cNvSpPr>
            <a:spLocks noChangeArrowheads="1"/>
          </p:cNvSpPr>
          <p:nvPr>
            <p:custDataLst>
              <p:tags r:id="rId1"/>
            </p:custDataLst>
          </p:nvPr>
        </p:nvSpPr>
        <p:spPr bwMode="auto">
          <a:xfrm>
            <a:off x="1198662" y="261442"/>
            <a:ext cx="4945062"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a:r>
              <a:rPr lang="en-US" altLang="zh-CN"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3.1.4  </a:t>
            </a:r>
            <a:r>
              <a:rPr lang="zh-CN"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实例</a:t>
            </a:r>
            <a:r>
              <a:rPr lang="en-US" altLang="zh-CN"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1</a:t>
            </a:r>
            <a:r>
              <a:rPr lang="zh-CN" altLang="en-US"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：判断回文数</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35"/>
          <p:cNvSpPr txBox="1">
            <a:spLocks noChangeArrowheads="1"/>
          </p:cNvSpPr>
          <p:nvPr/>
        </p:nvSpPr>
        <p:spPr bwMode="auto">
          <a:xfrm>
            <a:off x="5231110" y="2109115"/>
            <a:ext cx="6048672"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zh-CN" sz="1800" dirty="0">
                <a:solidFill>
                  <a:srgbClr val="595959"/>
                </a:solidFill>
                <a:latin typeface="微软雅黑" panose="020B0503020204020204" pitchFamily="34" charset="-122"/>
                <a:ea typeface="微软雅黑" panose="020B0503020204020204" pitchFamily="34" charset="-122"/>
                <a:cs typeface="+mn-ea"/>
              </a:rPr>
              <a:t>所谓</a:t>
            </a:r>
            <a:r>
              <a:rPr lang="zh-CN" altLang="zh-CN" sz="1800" dirty="0">
                <a:solidFill>
                  <a:srgbClr val="006BBC"/>
                </a:solidFill>
                <a:latin typeface="微软雅黑" panose="020B0503020204020204" pitchFamily="34" charset="-122"/>
                <a:ea typeface="微软雅黑" panose="020B0503020204020204" pitchFamily="34" charset="-122"/>
                <a:cs typeface="+mn-ea"/>
              </a:rPr>
              <a:t>回文数</a:t>
            </a:r>
            <a:r>
              <a:rPr lang="zh-CN" altLang="zh-CN" sz="1800" dirty="0">
                <a:solidFill>
                  <a:srgbClr val="595959"/>
                </a:solidFill>
                <a:latin typeface="微软雅黑" panose="020B0503020204020204" pitchFamily="34" charset="-122"/>
                <a:ea typeface="微软雅黑" panose="020B0503020204020204" pitchFamily="34" charset="-122"/>
                <a:cs typeface="+mn-ea"/>
              </a:rPr>
              <a:t>，就是各位数字从高位到低位正序排列和从低位到高位逆序排列都是同一数值的数。例如，数字1221按正序和逆序排列都为1221，因此1221就是一个回文数；数字1234按倒序排列是4321，4321与1234不是同一个数， 因此1234就不是一个回文数。</a:t>
            </a:r>
          </a:p>
          <a:p>
            <a:pPr>
              <a:lnSpc>
                <a:spcPct val="150000"/>
              </a:lnSpc>
            </a:pPr>
            <a:r>
              <a:rPr lang="zh-CN" altLang="zh-CN" sz="1800" dirty="0">
                <a:solidFill>
                  <a:srgbClr val="595959"/>
                </a:solidFill>
                <a:latin typeface="微软雅黑" panose="020B0503020204020204" pitchFamily="34" charset="-122"/>
                <a:ea typeface="微软雅黑" panose="020B0503020204020204" pitchFamily="34" charset="-122"/>
                <a:cs typeface="+mn-ea"/>
              </a:rPr>
              <a:t>本实例要求编写程序，实现判断输入的4位整数是否是回文数的功能。</a:t>
            </a:r>
          </a:p>
        </p:txBody>
      </p:sp>
      <p:pic>
        <p:nvPicPr>
          <p:cNvPr id="8" name="图片 7"/>
          <p:cNvPicPr>
            <a:picLocks noChangeAspect="1"/>
          </p:cNvPicPr>
          <p:nvPr/>
        </p:nvPicPr>
        <p:blipFill>
          <a:blip r:embed="rId4"/>
          <a:stretch>
            <a:fillRect/>
          </a:stretch>
        </p:blipFill>
        <p:spPr>
          <a:xfrm>
            <a:off x="1011196" y="1629594"/>
            <a:ext cx="3715858" cy="4006159"/>
          </a:xfrm>
          <a:prstGeom prst="rect">
            <a:avLst/>
          </a:prstGeom>
        </p:spPr>
      </p:pic>
      <p:sp>
        <p:nvSpPr>
          <p:cNvPr id="2" name="标题 1"/>
          <p:cNvSpPr>
            <a:spLocks noChangeArrowheads="1"/>
          </p:cNvSpPr>
          <p:nvPr>
            <p:custDataLst>
              <p:tags r:id="rId1"/>
            </p:custDataLst>
          </p:nvPr>
        </p:nvSpPr>
        <p:spPr bwMode="auto">
          <a:xfrm>
            <a:off x="1198662" y="261442"/>
            <a:ext cx="4945062"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a:r>
              <a:rPr lang="en-US" altLang="zh-CN"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3.1.4  </a:t>
            </a:r>
            <a:r>
              <a:rPr lang="zh-CN"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实例</a:t>
            </a:r>
            <a:r>
              <a:rPr lang="en-US" altLang="zh-CN"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1</a:t>
            </a:r>
            <a:r>
              <a:rPr lang="zh-CN" altLang="en-US"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：判断回文数</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gimg2.baidu.com/image_search/src=http%3A%2F%2Fpic.51yuansu.com%2Fpic3%2Fcover%2F03%2F93%2F98%2F5c8f46e1f2e59_610.jpg&amp;refer=http%3A%2F%2Fpic.51yuansu.com&amp;app=2002&amp;size=f9999,10000&amp;q=a80&amp;n=0&amp;g=0n&amp;fmt=auto?sec=1658640921&amp;t=b2d79b6f1ee22924de6ebb41cb2e0dec"/>
          <p:cNvPicPr>
            <a:picLocks noChangeAspect="1" noChangeArrowheads="1"/>
          </p:cNvPicPr>
          <p:nvPr/>
        </p:nvPicPr>
        <p:blipFill rotWithShape="1">
          <a:blip r:embed="rId4">
            <a:extLst>
              <a:ext uri="{28A0092B-C50C-407E-A947-70E740481C1C}">
                <a14:useLocalDpi xmlns:a14="http://schemas.microsoft.com/office/drawing/2010/main" val="0"/>
              </a:ext>
            </a:extLst>
          </a:blip>
          <a:srcRect l="4024" t="2272" r="2178" b="12806"/>
          <a:stretch>
            <a:fillRect/>
          </a:stretch>
        </p:blipFill>
        <p:spPr bwMode="auto">
          <a:xfrm flipH="1">
            <a:off x="1198662" y="1413569"/>
            <a:ext cx="3528392" cy="460851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35"/>
          <p:cNvSpPr txBox="1">
            <a:spLocks noChangeArrowheads="1"/>
          </p:cNvSpPr>
          <p:nvPr/>
        </p:nvSpPr>
        <p:spPr bwMode="auto">
          <a:xfrm>
            <a:off x="5951190" y="3141762"/>
            <a:ext cx="4536504" cy="2197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457200" indent="-457200" algn="just">
              <a:lnSpc>
                <a:spcPct val="150000"/>
              </a:lnSpc>
              <a:buFont typeface="+mj-ea"/>
              <a:buAutoNum type="circleNumDbPlain"/>
            </a:pPr>
            <a:r>
              <a:rPr lang="zh-CN" altLang="zh-CN" sz="1800" dirty="0">
                <a:solidFill>
                  <a:srgbClr val="595959"/>
                </a:solidFill>
                <a:latin typeface="微软雅黑" panose="020B0503020204020204" pitchFamily="34" charset="-122"/>
                <a:ea typeface="微软雅黑" panose="020B0503020204020204" pitchFamily="34" charset="-122"/>
              </a:rPr>
              <a:t>使用</a:t>
            </a:r>
            <a:r>
              <a:rPr lang="en-US" altLang="zh-CN" sz="1800" dirty="0">
                <a:solidFill>
                  <a:srgbClr val="595959"/>
                </a:solidFill>
                <a:latin typeface="微软雅黑" panose="020B0503020204020204" pitchFamily="34" charset="-122"/>
                <a:ea typeface="微软雅黑" panose="020B0503020204020204" pitchFamily="34" charset="-122"/>
              </a:rPr>
              <a:t>input()</a:t>
            </a:r>
            <a:r>
              <a:rPr lang="zh-CN" altLang="zh-CN" sz="1800" dirty="0">
                <a:solidFill>
                  <a:srgbClr val="595959"/>
                </a:solidFill>
                <a:latin typeface="微软雅黑" panose="020B0503020204020204" pitchFamily="34" charset="-122"/>
                <a:ea typeface="微软雅黑" panose="020B0503020204020204" pitchFamily="34" charset="-122"/>
              </a:rPr>
              <a:t>函数接收输入四位数。</a:t>
            </a:r>
          </a:p>
          <a:p>
            <a:pPr marL="457200" indent="-457200" algn="just">
              <a:lnSpc>
                <a:spcPct val="150000"/>
              </a:lnSpc>
              <a:buFont typeface="+mj-ea"/>
              <a:buAutoNum type="circleNumDbPlain"/>
            </a:pPr>
            <a:r>
              <a:rPr lang="zh-CN" altLang="zh-CN" sz="1800" dirty="0">
                <a:solidFill>
                  <a:srgbClr val="595959"/>
                </a:solidFill>
                <a:latin typeface="微软雅黑" panose="020B0503020204020204" pitchFamily="34" charset="-122"/>
                <a:ea typeface="微软雅黑" panose="020B0503020204020204" pitchFamily="34" charset="-122"/>
              </a:rPr>
              <a:t>分别获取四位数的各位数字。</a:t>
            </a:r>
          </a:p>
          <a:p>
            <a:pPr marL="457200" indent="-457200" algn="just">
              <a:lnSpc>
                <a:spcPct val="150000"/>
              </a:lnSpc>
              <a:buFont typeface="+mj-ea"/>
              <a:buAutoNum type="circleNumDbPlain"/>
            </a:pPr>
            <a:r>
              <a:rPr lang="zh-CN" altLang="zh-CN" sz="1800" dirty="0">
                <a:solidFill>
                  <a:srgbClr val="595959"/>
                </a:solidFill>
                <a:latin typeface="微软雅黑" panose="020B0503020204020204" pitchFamily="34" charset="-122"/>
                <a:ea typeface="微软雅黑" panose="020B0503020204020204" pitchFamily="34" charset="-122"/>
              </a:rPr>
              <a:t>根据回文数规则组合新的四位数。</a:t>
            </a:r>
            <a:endParaRPr lang="en-US" altLang="zh-CN" sz="1800" dirty="0">
              <a:solidFill>
                <a:srgbClr val="595959"/>
              </a:solidFill>
              <a:latin typeface="微软雅黑" panose="020B0503020204020204" pitchFamily="34" charset="-122"/>
              <a:ea typeface="微软雅黑" panose="020B0503020204020204" pitchFamily="34" charset="-122"/>
            </a:endParaRPr>
          </a:p>
          <a:p>
            <a:pPr marL="457200" indent="-457200" algn="just">
              <a:lnSpc>
                <a:spcPct val="150000"/>
              </a:lnSpc>
              <a:buFont typeface="+mj-ea"/>
              <a:buAutoNum type="circleNumDbPlain"/>
            </a:pPr>
            <a:r>
              <a:rPr lang="zh-CN" altLang="zh-CN" sz="1800" dirty="0">
                <a:solidFill>
                  <a:srgbClr val="595959"/>
                </a:solidFill>
                <a:latin typeface="微软雅黑" panose="020B0503020204020204" pitchFamily="34" charset="-122"/>
                <a:ea typeface="微软雅黑" panose="020B0503020204020204" pitchFamily="34" charset="-122"/>
              </a:rPr>
              <a:t>使用</a:t>
            </a:r>
            <a:r>
              <a:rPr lang="en-US" altLang="zh-CN" sz="1800" dirty="0">
                <a:solidFill>
                  <a:srgbClr val="595959"/>
                </a:solidFill>
                <a:latin typeface="微软雅黑" panose="020B0503020204020204" pitchFamily="34" charset="-122"/>
                <a:ea typeface="微软雅黑" panose="020B0503020204020204" pitchFamily="34" charset="-122"/>
              </a:rPr>
              <a:t>if-else</a:t>
            </a:r>
            <a:r>
              <a:rPr lang="zh-CN" altLang="zh-CN" sz="1800" dirty="0">
                <a:solidFill>
                  <a:srgbClr val="595959"/>
                </a:solidFill>
                <a:latin typeface="微软雅黑" panose="020B0503020204020204" pitchFamily="34" charset="-122"/>
                <a:ea typeface="微软雅黑" panose="020B0503020204020204" pitchFamily="34" charset="-122"/>
              </a:rPr>
              <a:t>语句判断输入的四位数和组合成的四位数是否相等</a:t>
            </a:r>
            <a:r>
              <a:rPr lang="zh-CN" altLang="en-US" sz="1800" dirty="0">
                <a:solidFill>
                  <a:srgbClr val="595959"/>
                </a:solidFill>
                <a:latin typeface="微软雅黑" panose="020B0503020204020204" pitchFamily="34" charset="-122"/>
                <a:ea typeface="微软雅黑" panose="020B0503020204020204" pitchFamily="34" charset="-122"/>
              </a:rPr>
              <a:t>。</a:t>
            </a:r>
            <a:endParaRPr lang="en-US" altLang="zh-CN" sz="1800" dirty="0">
              <a:solidFill>
                <a:srgbClr val="595959"/>
              </a:solidFill>
              <a:latin typeface="微软雅黑" panose="020B0503020204020204" pitchFamily="34" charset="-122"/>
              <a:ea typeface="微软雅黑" panose="020B0503020204020204" pitchFamily="34" charset="-122"/>
            </a:endParaRPr>
          </a:p>
        </p:txBody>
      </p:sp>
      <p:sp>
        <p:nvSpPr>
          <p:cNvPr id="8" name="矩形 7"/>
          <p:cNvSpPr/>
          <p:nvPr/>
        </p:nvSpPr>
        <p:spPr>
          <a:xfrm>
            <a:off x="7511556" y="2565698"/>
            <a:ext cx="1415772" cy="461665"/>
          </a:xfrm>
          <a:prstGeom prst="rect">
            <a:avLst/>
          </a:prstGeom>
        </p:spPr>
        <p:txBody>
          <a:bodyPr wrap="none">
            <a:spAutoFit/>
          </a:bodyPr>
          <a:lstStyle/>
          <a:p>
            <a:r>
              <a:rPr lang="zh-CN" altLang="en-US" b="1" dirty="0">
                <a:solidFill>
                  <a:srgbClr val="595959"/>
                </a:solidFill>
                <a:latin typeface="微软雅黑" panose="020B0503020204020204" pitchFamily="34" charset="-122"/>
                <a:ea typeface="微软雅黑" panose="020B0503020204020204" pitchFamily="34" charset="-122"/>
              </a:rPr>
              <a:t>实现思路</a:t>
            </a:r>
          </a:p>
        </p:txBody>
      </p:sp>
      <p:sp>
        <p:nvSpPr>
          <p:cNvPr id="2" name="标题 1"/>
          <p:cNvSpPr>
            <a:spLocks noChangeArrowheads="1"/>
          </p:cNvSpPr>
          <p:nvPr>
            <p:custDataLst>
              <p:tags r:id="rId1"/>
            </p:custDataLst>
          </p:nvPr>
        </p:nvSpPr>
        <p:spPr bwMode="auto">
          <a:xfrm>
            <a:off x="1198662" y="261442"/>
            <a:ext cx="4945062"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a:r>
              <a:rPr lang="en-US" altLang="zh-CN"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3.1.4  </a:t>
            </a:r>
            <a:r>
              <a:rPr lang="zh-CN" altLang="en-US"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实例</a:t>
            </a:r>
            <a:r>
              <a:rPr lang="en-US" altLang="zh-CN"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1</a:t>
            </a:r>
            <a:r>
              <a:rPr lang="zh-CN" altLang="en-US"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：判断回文数</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gimg2.baidu.com/image_search/src=http%3A%2F%2Fhbimg.b0.upaiyun.com%2F6769784930c2e538676b3fb73a290457ca522195287d8-Cu2GNK_fw658&amp;refer=http%3A%2F%2Fhbimg.b0.upaiyun.com&amp;app=2002&amp;size=f9999,10000&amp;q=a80&amp;n=0&amp;g=0n&amp;fmt=auto?sec=1658649679&amp;t=05f22a4c6ab9bde81529f3951d65c5ee"/>
          <p:cNvPicPr>
            <a:picLocks noChangeAspect="1" noChangeArrowheads="1"/>
          </p:cNvPicPr>
          <p:nvPr/>
        </p:nvPicPr>
        <p:blipFill rotWithShape="1">
          <a:blip r:embed="rId4">
            <a:extLst>
              <a:ext uri="{28A0092B-C50C-407E-A947-70E740481C1C}">
                <a14:useLocalDpi xmlns:a14="http://schemas.microsoft.com/office/drawing/2010/main" val="0"/>
              </a:ext>
            </a:extLst>
          </a:blip>
          <a:srcRect b="5357"/>
          <a:stretch>
            <a:fillRect/>
          </a:stretch>
        </p:blipFill>
        <p:spPr bwMode="auto">
          <a:xfrm>
            <a:off x="240711" y="1701602"/>
            <a:ext cx="4600848" cy="4248472"/>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35"/>
          <p:cNvSpPr txBox="1">
            <a:spLocks noChangeArrowheads="1"/>
          </p:cNvSpPr>
          <p:nvPr/>
        </p:nvSpPr>
        <p:spPr bwMode="auto">
          <a:xfrm>
            <a:off x="5303118" y="3440730"/>
            <a:ext cx="6152005" cy="1367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457200" indent="-457200">
              <a:lnSpc>
                <a:spcPct val="150000"/>
              </a:lnSpc>
              <a:buFont typeface="+mj-ea"/>
              <a:buAutoNum type="circleNumDbPlain"/>
            </a:pPr>
            <a:r>
              <a:rPr lang="zh-CN" altLang="zh-CN" sz="1800" dirty="0">
                <a:solidFill>
                  <a:srgbClr val="595959"/>
                </a:solidFill>
                <a:latin typeface="微软雅黑" panose="020B0503020204020204" pitchFamily="34" charset="-122"/>
                <a:ea typeface="微软雅黑" panose="020B0503020204020204" pitchFamily="34" charset="-122"/>
              </a:rPr>
              <a:t>在</a:t>
            </a:r>
            <a:r>
              <a:rPr lang="en-US" altLang="zh-CN" sz="1800" dirty="0">
                <a:solidFill>
                  <a:srgbClr val="595959"/>
                </a:solidFill>
                <a:latin typeface="微软雅黑" panose="020B0503020204020204" pitchFamily="34" charset="-122"/>
                <a:ea typeface="微软雅黑" panose="020B0503020204020204" pitchFamily="34" charset="-122"/>
              </a:rPr>
              <a:t>Chapter03</a:t>
            </a:r>
            <a:r>
              <a:rPr lang="zh-CN" altLang="zh-CN" sz="1800" dirty="0">
                <a:solidFill>
                  <a:srgbClr val="595959"/>
                </a:solidFill>
                <a:latin typeface="微软雅黑" panose="020B0503020204020204" pitchFamily="34" charset="-122"/>
                <a:ea typeface="微软雅黑" panose="020B0503020204020204" pitchFamily="34" charset="-122"/>
              </a:rPr>
              <a:t>项目中创建</a:t>
            </a:r>
            <a:r>
              <a:rPr lang="en-US" altLang="zh-CN" sz="1800" dirty="0">
                <a:solidFill>
                  <a:srgbClr val="595959"/>
                </a:solidFill>
                <a:latin typeface="微软雅黑" panose="020B0503020204020204" pitchFamily="34" charset="-122"/>
                <a:ea typeface="微软雅黑" panose="020B0503020204020204" pitchFamily="34" charset="-122"/>
              </a:rPr>
              <a:t>01_palindrome.py</a:t>
            </a:r>
            <a:r>
              <a:rPr lang="zh-CN" altLang="zh-CN" sz="1800" dirty="0">
                <a:solidFill>
                  <a:srgbClr val="595959"/>
                </a:solidFill>
                <a:latin typeface="微软雅黑" panose="020B0503020204020204" pitchFamily="34" charset="-122"/>
                <a:ea typeface="微软雅黑" panose="020B0503020204020204" pitchFamily="34" charset="-122"/>
              </a:rPr>
              <a:t>文件</a:t>
            </a:r>
            <a:r>
              <a:rPr lang="zh-CN" altLang="en-US" sz="1800" dirty="0">
                <a:solidFill>
                  <a:srgbClr val="595959"/>
                </a:solidFill>
                <a:latin typeface="微软雅黑" panose="020B0503020204020204" pitchFamily="34" charset="-122"/>
                <a:ea typeface="微软雅黑" panose="020B0503020204020204" pitchFamily="34" charset="-122"/>
              </a:rPr>
              <a:t>。</a:t>
            </a:r>
            <a:endParaRPr lang="en-US" altLang="zh-CN" sz="1800" dirty="0">
              <a:solidFill>
                <a:srgbClr val="595959"/>
              </a:solidFill>
              <a:latin typeface="微软雅黑" panose="020B0503020204020204" pitchFamily="34" charset="-122"/>
              <a:ea typeface="微软雅黑" panose="020B0503020204020204" pitchFamily="34" charset="-122"/>
            </a:endParaRPr>
          </a:p>
          <a:p>
            <a:pPr marL="457200" indent="-457200">
              <a:lnSpc>
                <a:spcPct val="150000"/>
              </a:lnSpc>
              <a:buFont typeface="+mj-ea"/>
              <a:buAutoNum type="circleNumDbPlain"/>
            </a:pPr>
            <a:r>
              <a:rPr lang="zh-CN" altLang="en-US" sz="1800" dirty="0">
                <a:solidFill>
                  <a:srgbClr val="595959"/>
                </a:solidFill>
                <a:latin typeface="微软雅黑" panose="020B0503020204020204" pitchFamily="34" charset="-122"/>
                <a:ea typeface="微软雅黑" panose="020B0503020204020204" pitchFamily="34" charset="-122"/>
              </a:rPr>
              <a:t>在</a:t>
            </a:r>
            <a:r>
              <a:rPr lang="en-US" altLang="zh-CN" sz="1800" dirty="0">
                <a:solidFill>
                  <a:srgbClr val="595959"/>
                </a:solidFill>
                <a:latin typeface="微软雅黑" panose="020B0503020204020204" pitchFamily="34" charset="-122"/>
                <a:ea typeface="微软雅黑" panose="020B0503020204020204" pitchFamily="34" charset="-122"/>
              </a:rPr>
              <a:t>01_palindrome.py</a:t>
            </a:r>
            <a:r>
              <a:rPr lang="zh-CN" altLang="en-US" sz="1800" dirty="0">
                <a:solidFill>
                  <a:srgbClr val="595959"/>
                </a:solidFill>
                <a:latin typeface="微软雅黑" panose="020B0503020204020204" pitchFamily="34" charset="-122"/>
                <a:ea typeface="微软雅黑" panose="020B0503020204020204" pitchFamily="34" charset="-122"/>
              </a:rPr>
              <a:t>中编写代码。</a:t>
            </a:r>
            <a:endParaRPr lang="en-US" altLang="zh-CN" sz="1800" dirty="0">
              <a:solidFill>
                <a:srgbClr val="595959"/>
              </a:solidFill>
              <a:latin typeface="微软雅黑" panose="020B0503020204020204" pitchFamily="34" charset="-122"/>
              <a:ea typeface="微软雅黑" panose="020B0503020204020204" pitchFamily="34" charset="-122"/>
            </a:endParaRPr>
          </a:p>
          <a:p>
            <a:pPr marL="457200" indent="-457200">
              <a:lnSpc>
                <a:spcPct val="150000"/>
              </a:lnSpc>
              <a:buFont typeface="+mj-ea"/>
              <a:buAutoNum type="circleNumDbPlain"/>
            </a:pPr>
            <a:r>
              <a:rPr lang="zh-CN" altLang="zh-CN" sz="1800" dirty="0">
                <a:solidFill>
                  <a:srgbClr val="595959"/>
                </a:solidFill>
                <a:latin typeface="微软雅黑" panose="020B0503020204020204" pitchFamily="34" charset="-122"/>
                <a:ea typeface="微软雅黑" panose="020B0503020204020204" pitchFamily="34" charset="-122"/>
              </a:rPr>
              <a:t>运行</a:t>
            </a:r>
            <a:r>
              <a:rPr lang="en-US" altLang="zh-CN" sz="1800" dirty="0">
                <a:solidFill>
                  <a:srgbClr val="595959"/>
                </a:solidFill>
                <a:latin typeface="微软雅黑" panose="020B0503020204020204" pitchFamily="34" charset="-122"/>
                <a:ea typeface="微软雅黑" panose="020B0503020204020204" pitchFamily="34" charset="-122"/>
              </a:rPr>
              <a:t>01_palindrome.py</a:t>
            </a:r>
            <a:r>
              <a:rPr lang="zh-CN" altLang="en-US" sz="1800" dirty="0">
                <a:solidFill>
                  <a:srgbClr val="595959"/>
                </a:solidFill>
                <a:latin typeface="微软雅黑" panose="020B0503020204020204" pitchFamily="34" charset="-122"/>
                <a:ea typeface="微软雅黑" panose="020B0503020204020204" pitchFamily="34" charset="-122"/>
              </a:rPr>
              <a:t>文件。</a:t>
            </a:r>
            <a:endParaRPr lang="en-US" altLang="zh-CN" sz="1800" dirty="0">
              <a:solidFill>
                <a:srgbClr val="595959"/>
              </a:solidFill>
              <a:latin typeface="微软雅黑" panose="020B0503020204020204" pitchFamily="34" charset="-122"/>
              <a:ea typeface="微软雅黑" panose="020B0503020204020204" pitchFamily="34" charset="-122"/>
            </a:endParaRPr>
          </a:p>
        </p:txBody>
      </p:sp>
      <p:sp>
        <p:nvSpPr>
          <p:cNvPr id="23" name="矩形 22"/>
          <p:cNvSpPr/>
          <p:nvPr/>
        </p:nvSpPr>
        <p:spPr>
          <a:xfrm>
            <a:off x="7463358" y="2637706"/>
            <a:ext cx="1444498" cy="461665"/>
          </a:xfrm>
          <a:prstGeom prst="rect">
            <a:avLst/>
          </a:prstGeom>
        </p:spPr>
        <p:txBody>
          <a:bodyPr wrap="none">
            <a:spAutoFit/>
          </a:bodyPr>
          <a:lstStyle/>
          <a:p>
            <a:r>
              <a:rPr lang="zh-CN" altLang="en-US" b="1" dirty="0">
                <a:solidFill>
                  <a:srgbClr val="595959"/>
                </a:solidFill>
                <a:latin typeface="微软雅黑" panose="020B0503020204020204" pitchFamily="34" charset="-122"/>
                <a:ea typeface="微软雅黑" panose="020B0503020204020204" pitchFamily="34" charset="-122"/>
              </a:rPr>
              <a:t>实现步骤</a:t>
            </a:r>
          </a:p>
        </p:txBody>
      </p:sp>
      <p:sp>
        <p:nvSpPr>
          <p:cNvPr id="2" name="标题 1"/>
          <p:cNvSpPr>
            <a:spLocks noChangeArrowheads="1"/>
          </p:cNvSpPr>
          <p:nvPr>
            <p:custDataLst>
              <p:tags r:id="rId1"/>
            </p:custDataLst>
          </p:nvPr>
        </p:nvSpPr>
        <p:spPr bwMode="auto">
          <a:xfrm>
            <a:off x="1198662" y="261442"/>
            <a:ext cx="4945062"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a:r>
              <a:rPr lang="en-US" altLang="zh-CN"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3.1.4  </a:t>
            </a:r>
            <a:r>
              <a:rPr lang="zh-CN" altLang="en-US"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实例</a:t>
            </a:r>
            <a:r>
              <a:rPr lang="en-US" altLang="zh-CN"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1</a:t>
            </a:r>
            <a:r>
              <a:rPr lang="zh-CN" altLang="en-US"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：判断回文数</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4"/>
          <p:cNvSpPr txBox="1"/>
          <p:nvPr/>
        </p:nvSpPr>
        <p:spPr>
          <a:xfrm>
            <a:off x="815308" y="572758"/>
            <a:ext cx="4775842" cy="662532"/>
          </a:xfrm>
          <a:prstGeom prst="rect">
            <a:avLst/>
          </a:prstGeom>
        </p:spPr>
        <p:txBody>
          <a:bodyPr lIns="121917" tIns="60958" rIns="121917" bIns="60958"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b="1" dirty="0">
                <a:solidFill>
                  <a:srgbClr val="1369B2"/>
                </a:solidFill>
                <a:latin typeface="微软雅黑" panose="020B0503020204020204" pitchFamily="34" charset="-122"/>
                <a:ea typeface="微软雅黑" panose="020B0503020204020204" pitchFamily="34" charset="-122"/>
                <a:cs typeface="+mn-ea"/>
                <a:sym typeface="+mn-lt"/>
              </a:rPr>
              <a:t>学习目标</a:t>
            </a:r>
            <a:r>
              <a:rPr lang="en-US" altLang="zh-CN" b="1" dirty="0">
                <a:solidFill>
                  <a:srgbClr val="1369B2"/>
                </a:solidFill>
                <a:latin typeface="微软雅黑" panose="020B0503020204020204" pitchFamily="34" charset="-122"/>
                <a:ea typeface="微软雅黑" panose="020B0503020204020204" pitchFamily="34" charset="-122"/>
                <a:cs typeface="+mn-ea"/>
                <a:sym typeface="+mn-lt"/>
              </a:rPr>
              <a:t>/</a:t>
            </a:r>
            <a:r>
              <a:rPr lang="en-US" altLang="zh-CN" dirty="0">
                <a:solidFill>
                  <a:srgbClr val="1369B2"/>
                </a:solidFill>
                <a:latin typeface="微软雅黑" panose="020B0503020204020204" pitchFamily="34" charset="-122"/>
                <a:ea typeface="微软雅黑" panose="020B0503020204020204" pitchFamily="34" charset="-122"/>
                <a:cs typeface="+mn-ea"/>
                <a:sym typeface="+mn-lt"/>
              </a:rPr>
              <a:t>Target</a:t>
            </a:r>
            <a:endParaRPr lang="en-GB" altLang="zh-CN" dirty="0">
              <a:solidFill>
                <a:srgbClr val="1369B2"/>
              </a:solidFill>
              <a:latin typeface="微软雅黑" panose="020B0503020204020204" pitchFamily="34" charset="-122"/>
              <a:ea typeface="微软雅黑" panose="020B0503020204020204" pitchFamily="34" charset="-122"/>
              <a:cs typeface="+mn-ea"/>
              <a:sym typeface="+mn-lt"/>
            </a:endParaRPr>
          </a:p>
        </p:txBody>
      </p:sp>
      <p:grpSp>
        <p:nvGrpSpPr>
          <p:cNvPr id="80" name="组合 79"/>
          <p:cNvGrpSpPr/>
          <p:nvPr/>
        </p:nvGrpSpPr>
        <p:grpSpPr>
          <a:xfrm>
            <a:off x="1126490" y="1917700"/>
            <a:ext cx="8884285" cy="688340"/>
            <a:chOff x="978873" y="1800500"/>
            <a:chExt cx="7172522" cy="515937"/>
          </a:xfrm>
        </p:grpSpPr>
        <p:sp>
          <p:nvSpPr>
            <p:cNvPr id="81" name="Pentagon 3"/>
            <p:cNvSpPr/>
            <p:nvPr/>
          </p:nvSpPr>
          <p:spPr bwMode="auto">
            <a:xfrm>
              <a:off x="978873" y="1800500"/>
              <a:ext cx="7172522" cy="515937"/>
            </a:xfrm>
            <a:prstGeom prst="homePlat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120000"/>
                </a:lnSpc>
                <a:defRPr/>
              </a:pP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    掌握</a:t>
              </a:r>
              <a:r>
                <a:rPr lang="zh-CN" altLang="en-US" sz="2000" dirty="0">
                  <a:solidFill>
                    <a:srgbClr val="006BBC"/>
                  </a:solidFill>
                  <a:latin typeface="微软雅黑" panose="020B0503020204020204" pitchFamily="34" charset="-122"/>
                  <a:ea typeface="微软雅黑" panose="020B0503020204020204" pitchFamily="34" charset="-122"/>
                  <a:cs typeface="+mn-ea"/>
                  <a:sym typeface="字魂58号-创中黑" panose="00000500000000000000" pitchFamily="2" charset="-122"/>
                </a:rPr>
                <a:t>条件语句的使用</a:t>
              </a: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，能够根据需求选择合适的语句处理判断情况</a:t>
              </a:r>
            </a:p>
          </p:txBody>
        </p:sp>
        <p:sp>
          <p:nvSpPr>
            <p:cNvPr id="82" name="MH_Others_1"/>
            <p:cNvSpPr/>
            <p:nvPr/>
          </p:nvSpPr>
          <p:spPr bwMode="auto">
            <a:xfrm>
              <a:off x="985222" y="1800500"/>
              <a:ext cx="82550" cy="515937"/>
            </a:xfrm>
            <a:custGeom>
              <a:avLst/>
              <a:gdLst>
                <a:gd name="connsiteX0" fmla="*/ 0 w 3276600"/>
                <a:gd name="connsiteY0" fmla="*/ 6311900 h 6311900"/>
                <a:gd name="connsiteX1" fmla="*/ 0 w 3276600"/>
                <a:gd name="connsiteY1" fmla="*/ 0 h 6311900"/>
                <a:gd name="connsiteX2" fmla="*/ 3276600 w 3276600"/>
                <a:gd name="connsiteY2" fmla="*/ 0 h 6311900"/>
                <a:gd name="connsiteX0-1" fmla="*/ 0 w 0"/>
                <a:gd name="connsiteY0-2" fmla="*/ 6311900 h 6311900"/>
                <a:gd name="connsiteX1-3" fmla="*/ 0 w 0"/>
                <a:gd name="connsiteY1-4" fmla="*/ 0 h 6311900"/>
              </a:gdLst>
              <a:ahLst/>
              <a:cxnLst>
                <a:cxn ang="0">
                  <a:pos x="connsiteX0-1" y="connsiteY0-2"/>
                </a:cxn>
                <a:cxn ang="0">
                  <a:pos x="connsiteX1-3" y="connsiteY1-4"/>
                </a:cxn>
              </a:cxnLst>
              <a:rect l="l" t="t" r="r" b="b"/>
              <a:pathLst>
                <a:path h="6311900">
                  <a:moveTo>
                    <a:pt x="0" y="6311900"/>
                  </a:moveTo>
                  <a:lnTo>
                    <a:pt x="0" y="0"/>
                  </a:lnTo>
                </a:path>
              </a:pathLst>
            </a:custGeom>
            <a:noFill/>
            <a:ln w="19050">
              <a:solidFill>
                <a:srgbClr val="1369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zh-CN" altLang="en-US" sz="2500">
                <a:solidFill>
                  <a:schemeClr val="bg1">
                    <a:lumMod val="50000"/>
                  </a:schemeClr>
                </a:solidFill>
                <a:latin typeface="Source Han Sans K Bold" panose="020B0800000000000000" pitchFamily="34" charset="-128"/>
                <a:ea typeface="Source Han Sans K Bold" panose="020B0800000000000000" pitchFamily="34" charset="-128"/>
                <a:sym typeface="Source Han Sans K Bold" panose="020B0800000000000000" pitchFamily="34" charset="-128"/>
              </a:endParaRPr>
            </a:p>
          </p:txBody>
        </p:sp>
      </p:grpSp>
      <p:grpSp>
        <p:nvGrpSpPr>
          <p:cNvPr id="83" name="组合 82"/>
          <p:cNvGrpSpPr/>
          <p:nvPr/>
        </p:nvGrpSpPr>
        <p:grpSpPr>
          <a:xfrm>
            <a:off x="1126490" y="2787650"/>
            <a:ext cx="8884285" cy="685800"/>
            <a:chOff x="978871" y="2570437"/>
            <a:chExt cx="5898704" cy="514350"/>
          </a:xfrm>
        </p:grpSpPr>
        <p:sp>
          <p:nvSpPr>
            <p:cNvPr id="84" name="Pentagon 5"/>
            <p:cNvSpPr/>
            <p:nvPr/>
          </p:nvSpPr>
          <p:spPr bwMode="auto">
            <a:xfrm>
              <a:off x="978871" y="2570437"/>
              <a:ext cx="5898704" cy="514350"/>
            </a:xfrm>
            <a:prstGeom prst="homePlat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120000"/>
                </a:lnSpc>
                <a:defRPr/>
              </a:pP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    掌握</a:t>
              </a:r>
              <a:r>
                <a:rPr lang="zh-CN" altLang="en-US" sz="2000" dirty="0">
                  <a:solidFill>
                    <a:srgbClr val="006BBC"/>
                  </a:solidFill>
                  <a:latin typeface="微软雅黑" panose="020B0503020204020204" pitchFamily="34" charset="-122"/>
                  <a:ea typeface="微软雅黑" panose="020B0503020204020204" pitchFamily="34" charset="-122"/>
                  <a:cs typeface="+mn-ea"/>
                  <a:sym typeface="字魂58号-创中黑" panose="00000500000000000000" pitchFamily="2" charset="-122"/>
                </a:rPr>
                <a:t>条件嵌套的使用</a:t>
              </a: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，能够使用条件嵌套处理多重判断情况</a:t>
              </a:r>
            </a:p>
          </p:txBody>
        </p:sp>
        <p:sp>
          <p:nvSpPr>
            <p:cNvPr id="85" name="MH_Others_1"/>
            <p:cNvSpPr/>
            <p:nvPr/>
          </p:nvSpPr>
          <p:spPr bwMode="auto">
            <a:xfrm>
              <a:off x="985222" y="2570437"/>
              <a:ext cx="82550" cy="514350"/>
            </a:xfrm>
            <a:custGeom>
              <a:avLst/>
              <a:gdLst>
                <a:gd name="connsiteX0" fmla="*/ 0 w 3276600"/>
                <a:gd name="connsiteY0" fmla="*/ 6311900 h 6311900"/>
                <a:gd name="connsiteX1" fmla="*/ 0 w 3276600"/>
                <a:gd name="connsiteY1" fmla="*/ 0 h 6311900"/>
                <a:gd name="connsiteX2" fmla="*/ 3276600 w 3276600"/>
                <a:gd name="connsiteY2" fmla="*/ 0 h 6311900"/>
                <a:gd name="connsiteX0-1" fmla="*/ 0 w 0"/>
                <a:gd name="connsiteY0-2" fmla="*/ 6311900 h 6311900"/>
                <a:gd name="connsiteX1-3" fmla="*/ 0 w 0"/>
                <a:gd name="connsiteY1-4" fmla="*/ 0 h 6311900"/>
              </a:gdLst>
              <a:ahLst/>
              <a:cxnLst>
                <a:cxn ang="0">
                  <a:pos x="connsiteX0-1" y="connsiteY0-2"/>
                </a:cxn>
                <a:cxn ang="0">
                  <a:pos x="connsiteX1-3" y="connsiteY1-4"/>
                </a:cxn>
              </a:cxnLst>
              <a:rect l="l" t="t" r="r" b="b"/>
              <a:pathLst>
                <a:path h="6311900">
                  <a:moveTo>
                    <a:pt x="0" y="6311900"/>
                  </a:moveTo>
                  <a:lnTo>
                    <a:pt x="0" y="0"/>
                  </a:lnTo>
                </a:path>
              </a:pathLst>
            </a:custGeom>
            <a:noFill/>
            <a:ln w="19050">
              <a:solidFill>
                <a:srgbClr val="1369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zh-CN" altLang="en-US" sz="2500">
                <a:solidFill>
                  <a:schemeClr val="bg1">
                    <a:lumMod val="50000"/>
                  </a:schemeClr>
                </a:solidFill>
                <a:latin typeface="Source Han Sans K Bold" panose="020B0800000000000000" pitchFamily="34" charset="-128"/>
                <a:ea typeface="Source Han Sans K Bold" panose="020B0800000000000000" pitchFamily="34" charset="-128"/>
                <a:sym typeface="Source Han Sans K Bold" panose="020B0800000000000000" pitchFamily="34" charset="-128"/>
              </a:endParaRPr>
            </a:p>
          </p:txBody>
        </p:sp>
      </p:grpSp>
      <p:grpSp>
        <p:nvGrpSpPr>
          <p:cNvPr id="86" name="组合 85"/>
          <p:cNvGrpSpPr/>
          <p:nvPr/>
        </p:nvGrpSpPr>
        <p:grpSpPr>
          <a:xfrm>
            <a:off x="1126490" y="3656330"/>
            <a:ext cx="8938895" cy="688340"/>
            <a:chOff x="978871" y="3338787"/>
            <a:chExt cx="7078443" cy="515938"/>
          </a:xfrm>
        </p:grpSpPr>
        <p:sp>
          <p:nvSpPr>
            <p:cNvPr id="87" name="Pentagon 6"/>
            <p:cNvSpPr/>
            <p:nvPr/>
          </p:nvSpPr>
          <p:spPr bwMode="auto">
            <a:xfrm>
              <a:off x="978871" y="3338787"/>
              <a:ext cx="7078443" cy="515938"/>
            </a:xfrm>
            <a:prstGeom prst="homePlat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120000"/>
                </a:lnSpc>
                <a:defRPr/>
              </a:pP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    掌握</a:t>
              </a:r>
              <a:r>
                <a:rPr lang="zh-CN" altLang="en-US" sz="2000" dirty="0">
                  <a:solidFill>
                    <a:srgbClr val="006BBC"/>
                  </a:solidFill>
                  <a:latin typeface="微软雅黑" panose="020B0503020204020204" pitchFamily="34" charset="-122"/>
                  <a:ea typeface="微软雅黑" panose="020B0503020204020204" pitchFamily="34" charset="-122"/>
                  <a:cs typeface="+mn-ea"/>
                  <a:sym typeface="字魂58号-创中黑" panose="00000500000000000000" pitchFamily="2" charset="-122"/>
                </a:rPr>
                <a:t>循环语句的使用</a:t>
              </a: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，能够使用for语句或while语句实现循环操作</a:t>
              </a:r>
            </a:p>
          </p:txBody>
        </p:sp>
        <p:sp>
          <p:nvSpPr>
            <p:cNvPr id="88" name="MH_Others_1"/>
            <p:cNvSpPr/>
            <p:nvPr/>
          </p:nvSpPr>
          <p:spPr bwMode="auto">
            <a:xfrm>
              <a:off x="985222" y="3338787"/>
              <a:ext cx="82550" cy="515938"/>
            </a:xfrm>
            <a:custGeom>
              <a:avLst/>
              <a:gdLst>
                <a:gd name="connsiteX0" fmla="*/ 0 w 3276600"/>
                <a:gd name="connsiteY0" fmla="*/ 6311900 h 6311900"/>
                <a:gd name="connsiteX1" fmla="*/ 0 w 3276600"/>
                <a:gd name="connsiteY1" fmla="*/ 0 h 6311900"/>
                <a:gd name="connsiteX2" fmla="*/ 3276600 w 3276600"/>
                <a:gd name="connsiteY2" fmla="*/ 0 h 6311900"/>
                <a:gd name="connsiteX0-1" fmla="*/ 0 w 0"/>
                <a:gd name="connsiteY0-2" fmla="*/ 6311900 h 6311900"/>
                <a:gd name="connsiteX1-3" fmla="*/ 0 w 0"/>
                <a:gd name="connsiteY1-4" fmla="*/ 0 h 6311900"/>
              </a:gdLst>
              <a:ahLst/>
              <a:cxnLst>
                <a:cxn ang="0">
                  <a:pos x="connsiteX0-1" y="connsiteY0-2"/>
                </a:cxn>
                <a:cxn ang="0">
                  <a:pos x="connsiteX1-3" y="connsiteY1-4"/>
                </a:cxn>
              </a:cxnLst>
              <a:rect l="l" t="t" r="r" b="b"/>
              <a:pathLst>
                <a:path h="6311900">
                  <a:moveTo>
                    <a:pt x="0" y="6311900"/>
                  </a:moveTo>
                  <a:lnTo>
                    <a:pt x="0" y="0"/>
                  </a:lnTo>
                </a:path>
              </a:pathLst>
            </a:custGeom>
            <a:noFill/>
            <a:ln w="19050">
              <a:solidFill>
                <a:srgbClr val="1369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zh-CN" altLang="en-US" sz="2500">
                <a:solidFill>
                  <a:schemeClr val="bg1">
                    <a:lumMod val="50000"/>
                  </a:schemeClr>
                </a:solidFill>
                <a:latin typeface="Source Han Sans K Bold" panose="020B0800000000000000" pitchFamily="34" charset="-128"/>
                <a:ea typeface="Source Han Sans K Bold" panose="020B0800000000000000" pitchFamily="34" charset="-128"/>
                <a:sym typeface="Source Han Sans K Bold" panose="020B0800000000000000" pitchFamily="34" charset="-128"/>
              </a:endParaRPr>
            </a:p>
          </p:txBody>
        </p:sp>
      </p:grpSp>
      <p:grpSp>
        <p:nvGrpSpPr>
          <p:cNvPr id="89" name="组合 88"/>
          <p:cNvGrpSpPr/>
          <p:nvPr/>
        </p:nvGrpSpPr>
        <p:grpSpPr>
          <a:xfrm>
            <a:off x="1126490" y="4526280"/>
            <a:ext cx="8884285" cy="685800"/>
            <a:chOff x="978871" y="4108725"/>
            <a:chExt cx="7508611" cy="514350"/>
          </a:xfrm>
        </p:grpSpPr>
        <p:sp>
          <p:nvSpPr>
            <p:cNvPr id="90" name="Pentagon 7"/>
            <p:cNvSpPr/>
            <p:nvPr/>
          </p:nvSpPr>
          <p:spPr bwMode="auto">
            <a:xfrm>
              <a:off x="978871" y="4108725"/>
              <a:ext cx="7508611" cy="514231"/>
            </a:xfrm>
            <a:prstGeom prst="homePlat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120000"/>
                </a:lnSpc>
                <a:defRPr/>
              </a:pP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    掌握</a:t>
              </a:r>
              <a:r>
                <a:rPr lang="zh-CN" altLang="en-US" sz="2000" dirty="0">
                  <a:solidFill>
                    <a:srgbClr val="006BBC"/>
                  </a:solidFill>
                  <a:latin typeface="微软雅黑" panose="020B0503020204020204" pitchFamily="34" charset="-122"/>
                  <a:ea typeface="微软雅黑" panose="020B0503020204020204" pitchFamily="34" charset="-122"/>
                  <a:cs typeface="+mn-ea"/>
                  <a:sym typeface="字魂58号-创中黑" panose="00000500000000000000" pitchFamily="2" charset="-122"/>
                </a:rPr>
                <a:t>循环嵌套的使用</a:t>
              </a: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，能够使用循环嵌套处理多层循环的操作</a:t>
              </a:r>
            </a:p>
          </p:txBody>
        </p:sp>
        <p:sp>
          <p:nvSpPr>
            <p:cNvPr id="91" name="MH_Others_1"/>
            <p:cNvSpPr/>
            <p:nvPr/>
          </p:nvSpPr>
          <p:spPr bwMode="auto">
            <a:xfrm>
              <a:off x="985222" y="4108725"/>
              <a:ext cx="82550" cy="514350"/>
            </a:xfrm>
            <a:custGeom>
              <a:avLst/>
              <a:gdLst>
                <a:gd name="connsiteX0" fmla="*/ 0 w 3276600"/>
                <a:gd name="connsiteY0" fmla="*/ 6311900 h 6311900"/>
                <a:gd name="connsiteX1" fmla="*/ 0 w 3276600"/>
                <a:gd name="connsiteY1" fmla="*/ 0 h 6311900"/>
                <a:gd name="connsiteX2" fmla="*/ 3276600 w 3276600"/>
                <a:gd name="connsiteY2" fmla="*/ 0 h 6311900"/>
                <a:gd name="connsiteX0-1" fmla="*/ 0 w 0"/>
                <a:gd name="connsiteY0-2" fmla="*/ 6311900 h 6311900"/>
                <a:gd name="connsiteX1-3" fmla="*/ 0 w 0"/>
                <a:gd name="connsiteY1-4" fmla="*/ 0 h 6311900"/>
              </a:gdLst>
              <a:ahLst/>
              <a:cxnLst>
                <a:cxn ang="0">
                  <a:pos x="connsiteX0-1" y="connsiteY0-2"/>
                </a:cxn>
                <a:cxn ang="0">
                  <a:pos x="connsiteX1-3" y="connsiteY1-4"/>
                </a:cxn>
              </a:cxnLst>
              <a:rect l="l" t="t" r="r" b="b"/>
              <a:pathLst>
                <a:path h="6311900">
                  <a:moveTo>
                    <a:pt x="0" y="6311900"/>
                  </a:moveTo>
                  <a:lnTo>
                    <a:pt x="0" y="0"/>
                  </a:lnTo>
                </a:path>
              </a:pathLst>
            </a:custGeom>
            <a:noFill/>
            <a:ln w="19050">
              <a:solidFill>
                <a:srgbClr val="1369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zh-CN" altLang="en-US" sz="2500">
                <a:solidFill>
                  <a:schemeClr val="bg1">
                    <a:lumMod val="50000"/>
                  </a:schemeClr>
                </a:solidFill>
                <a:latin typeface="Source Han Sans K Bold" panose="020B0800000000000000" pitchFamily="34" charset="-128"/>
                <a:ea typeface="Source Han Sans K Bold" panose="020B0800000000000000" pitchFamily="34" charset="-128"/>
                <a:sym typeface="Source Han Sans K Bold" panose="020B0800000000000000" pitchFamily="34" charset="-128"/>
              </a:endParaRPr>
            </a:p>
          </p:txBody>
        </p:sp>
      </p:grpSp>
      <p:grpSp>
        <p:nvGrpSpPr>
          <p:cNvPr id="2" name="组合 1"/>
          <p:cNvGrpSpPr/>
          <p:nvPr/>
        </p:nvGrpSpPr>
        <p:grpSpPr>
          <a:xfrm>
            <a:off x="1096010" y="5445760"/>
            <a:ext cx="8914765" cy="685800"/>
            <a:chOff x="978871" y="4108725"/>
            <a:chExt cx="7508611" cy="514350"/>
          </a:xfrm>
        </p:grpSpPr>
        <p:sp>
          <p:nvSpPr>
            <p:cNvPr id="3" name="Pentagon 7"/>
            <p:cNvSpPr/>
            <p:nvPr>
              <p:custDataLst>
                <p:tags r:id="rId1"/>
              </p:custDataLst>
            </p:nvPr>
          </p:nvSpPr>
          <p:spPr bwMode="auto">
            <a:xfrm>
              <a:off x="978871" y="4108725"/>
              <a:ext cx="7508611" cy="514231"/>
            </a:xfrm>
            <a:prstGeom prst="homePlat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120000"/>
                </a:lnSpc>
                <a:defRPr/>
              </a:pP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    掌握</a:t>
              </a:r>
              <a:r>
                <a:rPr lang="zh-CN" altLang="en-US" sz="2000" dirty="0">
                  <a:solidFill>
                    <a:srgbClr val="006BBC"/>
                  </a:solidFill>
                  <a:latin typeface="微软雅黑" panose="020B0503020204020204" pitchFamily="34" charset="-122"/>
                  <a:ea typeface="微软雅黑" panose="020B0503020204020204" pitchFamily="34" charset="-122"/>
                  <a:cs typeface="+mn-ea"/>
                  <a:sym typeface="字魂58号-创中黑" panose="00000500000000000000" pitchFamily="2" charset="-122"/>
                </a:rPr>
                <a:t>跳转语句</a:t>
              </a: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，能够使用break和continue语句控制循环的执行情况</a:t>
              </a:r>
            </a:p>
          </p:txBody>
        </p:sp>
        <p:sp>
          <p:nvSpPr>
            <p:cNvPr id="4" name="MH_Others_1"/>
            <p:cNvSpPr/>
            <p:nvPr>
              <p:custDataLst>
                <p:tags r:id="rId2"/>
              </p:custDataLst>
            </p:nvPr>
          </p:nvSpPr>
          <p:spPr bwMode="auto">
            <a:xfrm>
              <a:off x="985222" y="4108725"/>
              <a:ext cx="82550" cy="514350"/>
            </a:xfrm>
            <a:custGeom>
              <a:avLst/>
              <a:gdLst>
                <a:gd name="connsiteX0" fmla="*/ 0 w 3276600"/>
                <a:gd name="connsiteY0" fmla="*/ 6311900 h 6311900"/>
                <a:gd name="connsiteX1" fmla="*/ 0 w 3276600"/>
                <a:gd name="connsiteY1" fmla="*/ 0 h 6311900"/>
                <a:gd name="connsiteX2" fmla="*/ 3276600 w 3276600"/>
                <a:gd name="connsiteY2" fmla="*/ 0 h 6311900"/>
                <a:gd name="connsiteX0-1" fmla="*/ 0 w 0"/>
                <a:gd name="connsiteY0-2" fmla="*/ 6311900 h 6311900"/>
                <a:gd name="connsiteX1-3" fmla="*/ 0 w 0"/>
                <a:gd name="connsiteY1-4" fmla="*/ 0 h 6311900"/>
              </a:gdLst>
              <a:ahLst/>
              <a:cxnLst>
                <a:cxn ang="0">
                  <a:pos x="connsiteX0-1" y="connsiteY0-2"/>
                </a:cxn>
                <a:cxn ang="0">
                  <a:pos x="connsiteX1-3" y="connsiteY1-4"/>
                </a:cxn>
              </a:cxnLst>
              <a:rect l="l" t="t" r="r" b="b"/>
              <a:pathLst>
                <a:path h="6311900">
                  <a:moveTo>
                    <a:pt x="0" y="6311900"/>
                  </a:moveTo>
                  <a:lnTo>
                    <a:pt x="0" y="0"/>
                  </a:lnTo>
                </a:path>
              </a:pathLst>
            </a:custGeom>
            <a:noFill/>
            <a:ln w="19050">
              <a:solidFill>
                <a:srgbClr val="1369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zh-CN" altLang="en-US" sz="2500">
                <a:solidFill>
                  <a:schemeClr val="bg1">
                    <a:lumMod val="50000"/>
                  </a:schemeClr>
                </a:solidFill>
                <a:latin typeface="Source Han Sans K Bold" panose="020B0800000000000000" pitchFamily="34" charset="-128"/>
                <a:ea typeface="Source Han Sans K Bold" panose="020B0800000000000000" pitchFamily="34" charset="-128"/>
                <a:sym typeface="Source Han Sans K Bold" panose="020B0800000000000000" pitchFamily="34" charset="-128"/>
              </a:endParaRPr>
            </a:p>
          </p:txBody>
        </p:sp>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4"/>
          <a:stretch>
            <a:fillRect/>
          </a:stretch>
        </p:blipFill>
        <p:spPr>
          <a:xfrm>
            <a:off x="944880" y="2014937"/>
            <a:ext cx="2797810" cy="3898265"/>
          </a:xfrm>
          <a:prstGeom prst="rect">
            <a:avLst/>
          </a:prstGeom>
        </p:spPr>
      </p:pic>
      <p:sp>
        <p:nvSpPr>
          <p:cNvPr id="7" name="椭圆形标注 12"/>
          <p:cNvSpPr/>
          <p:nvPr/>
        </p:nvSpPr>
        <p:spPr>
          <a:xfrm>
            <a:off x="2968625" y="1359617"/>
            <a:ext cx="2071370" cy="1493520"/>
          </a:xfrm>
          <a:prstGeom prst="wedgeEllipseCallou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p>
        </p:txBody>
      </p:sp>
      <p:sp>
        <p:nvSpPr>
          <p:cNvPr id="8" name="TextBox 35"/>
          <p:cNvSpPr txBox="1">
            <a:spLocks noChangeArrowheads="1"/>
          </p:cNvSpPr>
          <p:nvPr/>
        </p:nvSpPr>
        <p:spPr bwMode="auto">
          <a:xfrm>
            <a:off x="3247390" y="1437722"/>
            <a:ext cx="1606550" cy="12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先定一个</a:t>
            </a:r>
            <a:r>
              <a:rPr lang="zh-CN" altLang="en-US" dirty="0">
                <a:solidFill>
                  <a:srgbClr val="595959"/>
                </a:solidFill>
                <a:latin typeface="微软雅黑" panose="020B0503020204020204" pitchFamily="34" charset="-122"/>
                <a:ea typeface="微软雅黑" panose="020B0503020204020204" pitchFamily="34" charset="-122"/>
              </a:rPr>
              <a:t>小目标！</a:t>
            </a:r>
          </a:p>
        </p:txBody>
      </p:sp>
      <p:sp>
        <p:nvSpPr>
          <p:cNvPr id="9" name="TextBox 35"/>
          <p:cNvSpPr txBox="1">
            <a:spLocks noChangeArrowheads="1"/>
          </p:cNvSpPr>
          <p:nvPr/>
        </p:nvSpPr>
        <p:spPr bwMode="auto">
          <a:xfrm>
            <a:off x="5879063" y="3285411"/>
            <a:ext cx="4983480" cy="535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zh-CN" sz="1800" dirty="0">
                <a:solidFill>
                  <a:srgbClr val="595959"/>
                </a:solidFill>
                <a:latin typeface="微软雅黑" panose="020B0503020204020204" pitchFamily="34" charset="-122"/>
                <a:ea typeface="微软雅黑" panose="020B0503020204020204" pitchFamily="34" charset="-122"/>
                <a:cs typeface="+mn-ea"/>
              </a:rPr>
              <a:t>根据任务分析实现实例2：奖金发放</a:t>
            </a:r>
          </a:p>
        </p:txBody>
      </p:sp>
      <p:grpSp>
        <p:nvGrpSpPr>
          <p:cNvPr id="11" name="组合 10"/>
          <p:cNvGrpSpPr/>
          <p:nvPr/>
        </p:nvGrpSpPr>
        <p:grpSpPr>
          <a:xfrm>
            <a:off x="5437103" y="3560215"/>
            <a:ext cx="405130" cy="405130"/>
            <a:chOff x="8881" y="4685"/>
            <a:chExt cx="638" cy="638"/>
          </a:xfrm>
        </p:grpSpPr>
        <p:sp>
          <p:nvSpPr>
            <p:cNvPr id="12" name="椭圆 11"/>
            <p:cNvSpPr/>
            <p:nvPr/>
          </p:nvSpPr>
          <p:spPr>
            <a:xfrm>
              <a:off x="8881" y="4685"/>
              <a:ext cx="638" cy="63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 name="椭圆 12"/>
            <p:cNvSpPr/>
            <p:nvPr/>
          </p:nvSpPr>
          <p:spPr>
            <a:xfrm>
              <a:off x="8946" y="4750"/>
              <a:ext cx="508" cy="50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2" name="标题 1"/>
          <p:cNvSpPr>
            <a:spLocks noChangeArrowheads="1"/>
          </p:cNvSpPr>
          <p:nvPr>
            <p:custDataLst>
              <p:tags r:id="rId1"/>
            </p:custDataLst>
          </p:nvPr>
        </p:nvSpPr>
        <p:spPr bwMode="auto">
          <a:xfrm>
            <a:off x="1198662" y="261442"/>
            <a:ext cx="4945062"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a:r>
              <a:rPr lang="en-US" altLang="zh-CN"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3.1.5  </a:t>
            </a:r>
            <a:r>
              <a:rPr lang="zh-CN"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实例</a:t>
            </a:r>
            <a:r>
              <a:rPr lang="en-US" altLang="zh-CN"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2</a:t>
            </a:r>
            <a:r>
              <a:rPr lang="zh-CN" altLang="en-US"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：奖金发放</a:t>
            </a:r>
            <a:endParaRPr lang="en-US" altLang="zh-CN"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35"/>
          <p:cNvSpPr txBox="1">
            <a:spLocks noChangeArrowheads="1"/>
          </p:cNvSpPr>
          <p:nvPr/>
        </p:nvSpPr>
        <p:spPr bwMode="auto">
          <a:xfrm>
            <a:off x="5231110" y="1248055"/>
            <a:ext cx="6048672" cy="1782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zh-CN" sz="1800" dirty="0">
                <a:solidFill>
                  <a:srgbClr val="595959"/>
                </a:solidFill>
                <a:latin typeface="微软雅黑" panose="020B0503020204020204" pitchFamily="34" charset="-122"/>
                <a:ea typeface="微软雅黑" panose="020B0503020204020204" pitchFamily="34" charset="-122"/>
                <a:cs typeface="+mn-ea"/>
              </a:rPr>
              <a:t>奖金发放在工作环境中起到了积极的激励和奖励作用，能够提高员工的工作动力和士气。奖金的具体金额可能与个人的绩效评估、团队的成果、公司的利润或特定的项目成果相关联。已知某企业发放的奖金是根据利润提成计算的。</a:t>
            </a:r>
          </a:p>
        </p:txBody>
      </p:sp>
      <p:pic>
        <p:nvPicPr>
          <p:cNvPr id="8" name="图片 7"/>
          <p:cNvPicPr>
            <a:picLocks noChangeAspect="1"/>
          </p:cNvPicPr>
          <p:nvPr/>
        </p:nvPicPr>
        <p:blipFill>
          <a:blip r:embed="rId5"/>
          <a:stretch>
            <a:fillRect/>
          </a:stretch>
        </p:blipFill>
        <p:spPr>
          <a:xfrm>
            <a:off x="1011196" y="1629594"/>
            <a:ext cx="3715858" cy="4006159"/>
          </a:xfrm>
          <a:prstGeom prst="rect">
            <a:avLst/>
          </a:prstGeom>
        </p:spPr>
      </p:pic>
      <p:sp>
        <p:nvSpPr>
          <p:cNvPr id="3" name="标题 1"/>
          <p:cNvSpPr>
            <a:spLocks noChangeArrowheads="1"/>
          </p:cNvSpPr>
          <p:nvPr>
            <p:custDataLst>
              <p:tags r:id="rId1"/>
            </p:custDataLst>
          </p:nvPr>
        </p:nvSpPr>
        <p:spPr bwMode="auto">
          <a:xfrm>
            <a:off x="1198662" y="261442"/>
            <a:ext cx="4945062"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a:r>
              <a:rPr lang="en-US" altLang="zh-CN"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3.1.5  </a:t>
            </a:r>
            <a:r>
              <a:rPr lang="zh-CN"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实例</a:t>
            </a:r>
            <a:r>
              <a:rPr lang="en-US" altLang="zh-CN"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2</a:t>
            </a:r>
            <a:r>
              <a:rPr lang="zh-CN" altLang="en-US"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：奖金发放</a:t>
            </a:r>
            <a:endParaRPr lang="en-US" altLang="zh-CN"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endParaRPr>
          </a:p>
        </p:txBody>
      </p:sp>
      <p:graphicFrame>
        <p:nvGraphicFramePr>
          <p:cNvPr id="5" name="表格 4"/>
          <p:cNvGraphicFramePr>
            <a:graphicFrameLocks noGrp="1"/>
          </p:cNvGraphicFramePr>
          <p:nvPr>
            <p:custDataLst>
              <p:tags r:id="rId2"/>
            </p:custDataLst>
          </p:nvPr>
        </p:nvGraphicFramePr>
        <p:xfrm>
          <a:off x="5447030" y="3072765"/>
          <a:ext cx="5320800" cy="2377440"/>
        </p:xfrm>
        <a:graphic>
          <a:graphicData uri="http://schemas.openxmlformats.org/drawingml/2006/table">
            <a:tbl>
              <a:tblPr>
                <a:tableStyleId>{F5AB1C69-6EDB-4FF4-983F-18BD219EF322}</a:tableStyleId>
              </a:tblPr>
              <a:tblGrid>
                <a:gridCol w="2660400">
                  <a:extLst>
                    <a:ext uri="{9D8B030D-6E8A-4147-A177-3AD203B41FA5}">
                      <a16:colId xmlns:a16="http://schemas.microsoft.com/office/drawing/2014/main" val="20000"/>
                    </a:ext>
                  </a:extLst>
                </a:gridCol>
                <a:gridCol w="2660400">
                  <a:extLst>
                    <a:ext uri="{9D8B030D-6E8A-4147-A177-3AD203B41FA5}">
                      <a16:colId xmlns:a16="http://schemas.microsoft.com/office/drawing/2014/main" val="20001"/>
                    </a:ext>
                  </a:extLst>
                </a:gridCol>
              </a:tblGrid>
              <a:tr h="365760">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800" b="1" kern="1200" dirty="0">
                          <a:solidFill>
                            <a:srgbClr val="595959"/>
                          </a:solidFill>
                          <a:latin typeface="微软雅黑" panose="020B0503020204020204" pitchFamily="34" charset="-122"/>
                          <a:ea typeface="微软雅黑" panose="020B0503020204020204" pitchFamily="34" charset="-122"/>
                          <a:cs typeface="+mn-cs"/>
                        </a:rPr>
                        <a:t>利润（万元）</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800" b="1" dirty="0">
                          <a:solidFill>
                            <a:srgbClr val="595959"/>
                          </a:solidFill>
                          <a:latin typeface="微软雅黑" panose="020B0503020204020204" pitchFamily="34" charset="-122"/>
                          <a:ea typeface="微软雅黑" panose="020B0503020204020204" pitchFamily="34" charset="-122"/>
                        </a:rPr>
                        <a:t>奖金提成</a:t>
                      </a:r>
                    </a:p>
                  </a:txBody>
                  <a:tcPr/>
                </a:tc>
                <a:extLst>
                  <a:ext uri="{0D108BD9-81ED-4DB2-BD59-A6C34878D82A}">
                    <a16:rowId xmlns:a16="http://schemas.microsoft.com/office/drawing/2014/main" val="10000"/>
                  </a:ext>
                </a:extLst>
              </a:tr>
              <a:tr h="334800">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1600" kern="1200" dirty="0">
                          <a:solidFill>
                            <a:srgbClr val="595959"/>
                          </a:solidFill>
                          <a:latin typeface="微软雅黑" panose="020B0503020204020204" pitchFamily="34" charset="-122"/>
                          <a:ea typeface="微软雅黑" panose="020B0503020204020204" pitchFamily="34" charset="-122"/>
                          <a:cs typeface="Times New Roman" panose="02020603050405020304" charset="0"/>
                        </a:rPr>
                        <a:t>0&lt;I</a:t>
                      </a:r>
                      <a:r>
                        <a:rPr lang="en-US" altLang="zh-CN" sz="1600" dirty="0">
                          <a:solidFill>
                            <a:srgbClr val="595959"/>
                          </a:solidFill>
                          <a:latin typeface="微软雅黑" panose="020B0503020204020204" pitchFamily="34" charset="-122"/>
                          <a:ea typeface="微软雅黑" panose="020B0503020204020204" pitchFamily="34" charset="-122"/>
                          <a:cs typeface="Times New Roman" panose="02020603050405020304" charset="0"/>
                          <a:sym typeface="+mn-ea"/>
                        </a:rPr>
                        <a:t>≤10</a:t>
                      </a:r>
                      <a:endParaRPr lang="en-US" altLang="zh-CN" sz="1600" kern="1200" dirty="0">
                        <a:solidFill>
                          <a:srgbClr val="595959"/>
                        </a:solidFill>
                        <a:latin typeface="微软雅黑" panose="020B0503020204020204" pitchFamily="34" charset="-122"/>
                        <a:ea typeface="微软雅黑" panose="020B0503020204020204" pitchFamily="34" charset="-122"/>
                        <a:cs typeface="Times New Roman" panose="02020603050405020304" charset="0"/>
                      </a:endParaRPr>
                    </a:p>
                  </a:txBody>
                  <a:tcPr anchor="ctr"/>
                </a:tc>
                <a:tc>
                  <a:txBody>
                    <a:bodyPr/>
                    <a:lstStyle/>
                    <a:p>
                      <a:pPr algn="ctr"/>
                      <a:r>
                        <a:rPr lang="en-US" altLang="zh-CN" sz="1600" dirty="0">
                          <a:solidFill>
                            <a:srgbClr val="595959"/>
                          </a:solidFill>
                          <a:latin typeface="微软雅黑" panose="020B0503020204020204" pitchFamily="34" charset="-122"/>
                          <a:ea typeface="微软雅黑" panose="020B0503020204020204" pitchFamily="34" charset="-122"/>
                        </a:rPr>
                        <a:t>10%</a:t>
                      </a:r>
                    </a:p>
                  </a:txBody>
                  <a:tcPr anchor="ctr"/>
                </a:tc>
                <a:extLst>
                  <a:ext uri="{0D108BD9-81ED-4DB2-BD59-A6C34878D82A}">
                    <a16:rowId xmlns:a16="http://schemas.microsoft.com/office/drawing/2014/main" val="10001"/>
                  </a:ext>
                </a:extLst>
              </a:tr>
              <a:tr h="334800">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1600" dirty="0">
                          <a:solidFill>
                            <a:srgbClr val="595959"/>
                          </a:solidFill>
                          <a:latin typeface="微软雅黑" panose="020B0503020204020204" pitchFamily="34" charset="-122"/>
                          <a:ea typeface="微软雅黑" panose="020B0503020204020204" pitchFamily="34" charset="-122"/>
                          <a:cs typeface="Times New Roman" panose="02020603050405020304" charset="0"/>
                          <a:sym typeface="+mn-ea"/>
                        </a:rPr>
                        <a:t>10&lt;I≤20</a:t>
                      </a:r>
                      <a:endParaRPr lang="en-US" altLang="zh-CN" sz="1600" b="0" dirty="0">
                        <a:solidFill>
                          <a:srgbClr val="595959"/>
                        </a:solidFill>
                        <a:latin typeface="微软雅黑" panose="020B0503020204020204" pitchFamily="34" charset="-122"/>
                        <a:ea typeface="微软雅黑" panose="020B0503020204020204" pitchFamily="34" charset="-122"/>
                        <a:cs typeface="Times New Roman" panose="0202060305040502030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1600" dirty="0">
                          <a:solidFill>
                            <a:srgbClr val="595959"/>
                          </a:solidFill>
                          <a:latin typeface="微软雅黑" panose="020B0503020204020204" pitchFamily="34" charset="-122"/>
                          <a:ea typeface="微软雅黑" panose="020B0503020204020204" pitchFamily="34" charset="-122"/>
                        </a:rPr>
                        <a:t>7.5</a:t>
                      </a:r>
                      <a:r>
                        <a:rPr lang="en-US" altLang="zh-CN" sz="1600" dirty="0">
                          <a:solidFill>
                            <a:srgbClr val="595959"/>
                          </a:solidFill>
                          <a:latin typeface="微软雅黑" panose="020B0503020204020204" pitchFamily="34" charset="-122"/>
                          <a:ea typeface="微软雅黑" panose="020B0503020204020204" pitchFamily="34" charset="-122"/>
                          <a:sym typeface="+mn-ea"/>
                        </a:rPr>
                        <a:t>%</a:t>
                      </a:r>
                      <a:endParaRPr lang="en-US" altLang="zh-CN" sz="1600" dirty="0">
                        <a:solidFill>
                          <a:srgbClr val="595959"/>
                        </a:solidFill>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10002"/>
                  </a:ext>
                </a:extLst>
              </a:tr>
              <a:tr h="334800">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1600" dirty="0">
                          <a:solidFill>
                            <a:srgbClr val="595959"/>
                          </a:solidFill>
                          <a:latin typeface="微软雅黑" panose="020B0503020204020204" pitchFamily="34" charset="-122"/>
                          <a:ea typeface="微软雅黑" panose="020B0503020204020204" pitchFamily="34" charset="-122"/>
                          <a:cs typeface="Times New Roman" panose="02020603050405020304" charset="0"/>
                          <a:sym typeface="+mn-ea"/>
                        </a:rPr>
                        <a:t>20&lt;I≤40</a:t>
                      </a:r>
                      <a:endParaRPr lang="zh-CN" altLang="zh-CN" sz="1600" kern="1200" dirty="0">
                        <a:solidFill>
                          <a:srgbClr val="595959"/>
                        </a:solidFill>
                        <a:latin typeface="微软雅黑" panose="020B0503020204020204" pitchFamily="34" charset="-122"/>
                        <a:ea typeface="微软雅黑" panose="020B0503020204020204" pitchFamily="34" charset="-122"/>
                        <a:cs typeface="Times New Roman" panose="02020603050405020304" charset="0"/>
                      </a:endParaRPr>
                    </a:p>
                  </a:txBody>
                  <a:tcPr anchor="ctr"/>
                </a:tc>
                <a:tc>
                  <a:txBody>
                    <a:bodyPr/>
                    <a:lstStyle/>
                    <a:p>
                      <a:pPr algn="ctr"/>
                      <a:r>
                        <a:rPr lang="en-US" altLang="zh-CN" sz="1600" dirty="0">
                          <a:solidFill>
                            <a:srgbClr val="595959"/>
                          </a:solidFill>
                          <a:latin typeface="微软雅黑" panose="020B0503020204020204" pitchFamily="34" charset="-122"/>
                          <a:ea typeface="微软雅黑" panose="020B0503020204020204" pitchFamily="34" charset="-122"/>
                        </a:rPr>
                        <a:t>5</a:t>
                      </a:r>
                      <a:r>
                        <a:rPr lang="en-US" altLang="zh-CN" sz="1600" dirty="0">
                          <a:solidFill>
                            <a:srgbClr val="595959"/>
                          </a:solidFill>
                          <a:latin typeface="微软雅黑" panose="020B0503020204020204" pitchFamily="34" charset="-122"/>
                          <a:ea typeface="微软雅黑" panose="020B0503020204020204" pitchFamily="34" charset="-122"/>
                          <a:sym typeface="+mn-ea"/>
                        </a:rPr>
                        <a:t>%</a:t>
                      </a:r>
                      <a:endParaRPr lang="en-US" altLang="zh-CN" sz="1600" dirty="0">
                        <a:solidFill>
                          <a:srgbClr val="595959"/>
                        </a:solidFill>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10003"/>
                  </a:ext>
                </a:extLst>
              </a:tr>
              <a:tr h="334800">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1600" dirty="0">
                          <a:solidFill>
                            <a:srgbClr val="595959"/>
                          </a:solidFill>
                          <a:latin typeface="微软雅黑" panose="020B0503020204020204" pitchFamily="34" charset="-122"/>
                          <a:ea typeface="微软雅黑" panose="020B0503020204020204" pitchFamily="34" charset="-122"/>
                          <a:cs typeface="Times New Roman" panose="02020603050405020304" charset="0"/>
                          <a:sym typeface="+mn-ea"/>
                        </a:rPr>
                        <a:t>40&lt;I≤60</a:t>
                      </a:r>
                      <a:endParaRPr lang="zh-CN" altLang="zh-CN" sz="1600" kern="1200" dirty="0">
                        <a:solidFill>
                          <a:srgbClr val="595959"/>
                        </a:solidFill>
                        <a:latin typeface="微软雅黑" panose="020B0503020204020204" pitchFamily="34" charset="-122"/>
                        <a:ea typeface="微软雅黑" panose="020B0503020204020204" pitchFamily="34" charset="-122"/>
                        <a:cs typeface="Times New Roman" panose="02020603050405020304" charset="0"/>
                      </a:endParaRPr>
                    </a:p>
                  </a:txBody>
                  <a:tcPr anchor="ctr"/>
                </a:tc>
                <a:tc>
                  <a:txBody>
                    <a:bodyPr/>
                    <a:lstStyle/>
                    <a:p>
                      <a:pPr algn="ctr"/>
                      <a:r>
                        <a:rPr lang="en-US" altLang="zh-CN" sz="1600" dirty="0">
                          <a:solidFill>
                            <a:srgbClr val="595959"/>
                          </a:solidFill>
                          <a:latin typeface="微软雅黑" panose="020B0503020204020204" pitchFamily="34" charset="-122"/>
                          <a:ea typeface="微软雅黑" panose="020B0503020204020204" pitchFamily="34" charset="-122"/>
                        </a:rPr>
                        <a:t>3</a:t>
                      </a:r>
                      <a:r>
                        <a:rPr lang="en-US" altLang="zh-CN" sz="1600" dirty="0">
                          <a:solidFill>
                            <a:srgbClr val="595959"/>
                          </a:solidFill>
                          <a:latin typeface="微软雅黑" panose="020B0503020204020204" pitchFamily="34" charset="-122"/>
                          <a:ea typeface="微软雅黑" panose="020B0503020204020204" pitchFamily="34" charset="-122"/>
                          <a:sym typeface="+mn-ea"/>
                        </a:rPr>
                        <a:t>%</a:t>
                      </a:r>
                      <a:endParaRPr lang="en-US" altLang="zh-CN" sz="1600" dirty="0">
                        <a:solidFill>
                          <a:srgbClr val="595959"/>
                        </a:solidFill>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10004"/>
                  </a:ext>
                </a:extLst>
              </a:tr>
              <a:tr h="334800">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1600" dirty="0">
                          <a:solidFill>
                            <a:srgbClr val="595959"/>
                          </a:solidFill>
                          <a:latin typeface="微软雅黑" panose="020B0503020204020204" pitchFamily="34" charset="-122"/>
                          <a:ea typeface="微软雅黑" panose="020B0503020204020204" pitchFamily="34" charset="-122"/>
                          <a:cs typeface="Times New Roman" panose="02020603050405020304" charset="0"/>
                          <a:sym typeface="+mn-ea"/>
                        </a:rPr>
                        <a:t>60&lt;I≤100</a:t>
                      </a:r>
                      <a:endParaRPr lang="zh-CN" altLang="zh-CN" sz="1600" kern="1200" dirty="0">
                        <a:solidFill>
                          <a:srgbClr val="595959"/>
                        </a:solidFill>
                        <a:latin typeface="微软雅黑" panose="020B0503020204020204" pitchFamily="34" charset="-122"/>
                        <a:ea typeface="微软雅黑" panose="020B0503020204020204" pitchFamily="34" charset="-122"/>
                        <a:cs typeface="Times New Roman" panose="02020603050405020304" charset="0"/>
                      </a:endParaRPr>
                    </a:p>
                  </a:txBody>
                  <a:tcPr anchor="ctr"/>
                </a:tc>
                <a:tc>
                  <a:txBody>
                    <a:bodyPr/>
                    <a:lstStyle/>
                    <a:p>
                      <a:pPr algn="ctr"/>
                      <a:r>
                        <a:rPr lang="en-US" altLang="zh-CN" sz="1600" dirty="0">
                          <a:solidFill>
                            <a:srgbClr val="595959"/>
                          </a:solidFill>
                          <a:latin typeface="微软雅黑" panose="020B0503020204020204" pitchFamily="34" charset="-122"/>
                          <a:ea typeface="微软雅黑" panose="020B0503020204020204" pitchFamily="34" charset="-122"/>
                        </a:rPr>
                        <a:t>1.5</a:t>
                      </a:r>
                      <a:r>
                        <a:rPr lang="en-US" altLang="zh-CN" sz="1600" dirty="0">
                          <a:solidFill>
                            <a:srgbClr val="595959"/>
                          </a:solidFill>
                          <a:latin typeface="微软雅黑" panose="020B0503020204020204" pitchFamily="34" charset="-122"/>
                          <a:ea typeface="微软雅黑" panose="020B0503020204020204" pitchFamily="34" charset="-122"/>
                          <a:sym typeface="+mn-ea"/>
                        </a:rPr>
                        <a:t>%</a:t>
                      </a:r>
                      <a:endParaRPr lang="en-US" altLang="zh-CN" sz="1600" dirty="0">
                        <a:solidFill>
                          <a:srgbClr val="595959"/>
                        </a:solidFill>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10005"/>
                  </a:ext>
                </a:extLst>
              </a:tr>
              <a:tr h="334800">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1600" dirty="0">
                          <a:solidFill>
                            <a:srgbClr val="595959"/>
                          </a:solidFill>
                          <a:latin typeface="微软雅黑" panose="020B0503020204020204" pitchFamily="34" charset="-122"/>
                          <a:ea typeface="微软雅黑" panose="020B0503020204020204" pitchFamily="34" charset="-122"/>
                          <a:cs typeface="Times New Roman" panose="02020603050405020304" charset="0"/>
                          <a:sym typeface="+mn-ea"/>
                        </a:rPr>
                        <a:t>&gt;100</a:t>
                      </a:r>
                      <a:endParaRPr lang="zh-CN" altLang="zh-CN" sz="1600" kern="1200" dirty="0">
                        <a:solidFill>
                          <a:srgbClr val="595959"/>
                        </a:solidFill>
                        <a:latin typeface="微软雅黑" panose="020B0503020204020204" pitchFamily="34" charset="-122"/>
                        <a:ea typeface="微软雅黑" panose="020B0503020204020204" pitchFamily="34" charset="-122"/>
                        <a:cs typeface="Times New Roman" panose="02020603050405020304" charset="0"/>
                      </a:endParaRPr>
                    </a:p>
                  </a:txBody>
                  <a:tcPr anchor="ctr"/>
                </a:tc>
                <a:tc>
                  <a:txBody>
                    <a:bodyPr/>
                    <a:lstStyle/>
                    <a:p>
                      <a:pPr algn="ctr">
                        <a:buNone/>
                      </a:pPr>
                      <a:r>
                        <a:rPr lang="en-US" altLang="zh-CN" sz="1600" dirty="0">
                          <a:solidFill>
                            <a:srgbClr val="595959"/>
                          </a:solidFill>
                          <a:latin typeface="微软雅黑" panose="020B0503020204020204" pitchFamily="34" charset="-122"/>
                          <a:ea typeface="微软雅黑" panose="020B0503020204020204" pitchFamily="34" charset="-122"/>
                        </a:rPr>
                        <a:t>1</a:t>
                      </a:r>
                      <a:r>
                        <a:rPr lang="en-US" altLang="zh-CN" sz="1600" dirty="0">
                          <a:solidFill>
                            <a:srgbClr val="595959"/>
                          </a:solidFill>
                          <a:latin typeface="微软雅黑" panose="020B0503020204020204" pitchFamily="34" charset="-122"/>
                          <a:ea typeface="微软雅黑" panose="020B0503020204020204" pitchFamily="34" charset="-122"/>
                          <a:sym typeface="+mn-ea"/>
                        </a:rPr>
                        <a:t>%</a:t>
                      </a:r>
                      <a:endParaRPr lang="en-US" altLang="zh-CN" sz="1600" dirty="0">
                        <a:solidFill>
                          <a:srgbClr val="595959"/>
                        </a:solidFill>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10006"/>
                  </a:ext>
                </a:extLst>
              </a:tr>
            </a:tbl>
          </a:graphicData>
        </a:graphic>
      </p:graphicFrame>
      <p:sp>
        <p:nvSpPr>
          <p:cNvPr id="2" name="文本框 1"/>
          <p:cNvSpPr txBox="1"/>
          <p:nvPr/>
        </p:nvSpPr>
        <p:spPr>
          <a:xfrm>
            <a:off x="5302885" y="5590540"/>
            <a:ext cx="6096000" cy="506730"/>
          </a:xfrm>
          <a:prstGeom prst="rect">
            <a:avLst/>
          </a:prstGeom>
          <a:noFill/>
        </p:spPr>
        <p:txBody>
          <a:bodyPr wrap="square" rtlCol="0" anchor="t">
            <a:spAutoFit/>
          </a:bodyPr>
          <a:lstStyle/>
          <a:p>
            <a:pPr algn="l">
              <a:lnSpc>
                <a:spcPct val="150000"/>
              </a:lnSpc>
              <a:buClrTx/>
              <a:buSzTx/>
              <a:buFontTx/>
            </a:pPr>
            <a:r>
              <a:rPr lang="zh-CN" altLang="zh-CN" sz="1800" dirty="0">
                <a:solidFill>
                  <a:srgbClr val="595959"/>
                </a:solidFill>
                <a:latin typeface="微软雅黑" panose="020B0503020204020204" pitchFamily="34" charset="-122"/>
                <a:ea typeface="微软雅黑" panose="020B0503020204020204" pitchFamily="34" charset="-122"/>
                <a:cs typeface="+mn-ea"/>
              </a:rPr>
              <a:t>本实例要求编写程序，实现快速计算员工应得奖金的功能。</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gimg2.baidu.com/image_search/src=http%3A%2F%2Fpic.51yuansu.com%2Fpic3%2Fcover%2F03%2F93%2F98%2F5c8f46e1f2e59_610.jpg&amp;refer=http%3A%2F%2Fpic.51yuansu.com&amp;app=2002&amp;size=f9999,10000&amp;q=a80&amp;n=0&amp;g=0n&amp;fmt=auto?sec=1658640921&amp;t=b2d79b6f1ee22924de6ebb41cb2e0dec"/>
          <p:cNvPicPr>
            <a:picLocks noChangeAspect="1" noChangeArrowheads="1"/>
          </p:cNvPicPr>
          <p:nvPr/>
        </p:nvPicPr>
        <p:blipFill rotWithShape="1">
          <a:blip r:embed="rId4">
            <a:extLst>
              <a:ext uri="{28A0092B-C50C-407E-A947-70E740481C1C}">
                <a14:useLocalDpi xmlns:a14="http://schemas.microsoft.com/office/drawing/2010/main" val="0"/>
              </a:ext>
            </a:extLst>
          </a:blip>
          <a:srcRect l="4024" t="2272" r="2178" b="12806"/>
          <a:stretch>
            <a:fillRect/>
          </a:stretch>
        </p:blipFill>
        <p:spPr bwMode="auto">
          <a:xfrm flipH="1">
            <a:off x="1198662" y="1413569"/>
            <a:ext cx="3528392" cy="460851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35"/>
          <p:cNvSpPr txBox="1">
            <a:spLocks noChangeArrowheads="1"/>
          </p:cNvSpPr>
          <p:nvPr/>
        </p:nvSpPr>
        <p:spPr bwMode="auto">
          <a:xfrm>
            <a:off x="5951190" y="3141762"/>
            <a:ext cx="4536504" cy="2613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457200" indent="-457200" algn="just">
              <a:lnSpc>
                <a:spcPct val="150000"/>
              </a:lnSpc>
              <a:buFont typeface="+mj-ea"/>
              <a:buAutoNum type="circleNumDbPlain"/>
            </a:pPr>
            <a:r>
              <a:rPr lang="zh-CN" altLang="zh-CN" sz="1800" dirty="0">
                <a:solidFill>
                  <a:srgbClr val="595959"/>
                </a:solidFill>
                <a:latin typeface="微软雅黑" panose="020B0503020204020204" pitchFamily="34" charset="-122"/>
                <a:ea typeface="微软雅黑" panose="020B0503020204020204" pitchFamily="34" charset="-122"/>
              </a:rPr>
              <a:t>使用</a:t>
            </a:r>
            <a:r>
              <a:rPr lang="en-US" altLang="zh-CN" sz="1800" dirty="0">
                <a:solidFill>
                  <a:srgbClr val="595959"/>
                </a:solidFill>
                <a:latin typeface="微软雅黑" panose="020B0503020204020204" pitchFamily="34" charset="-122"/>
                <a:ea typeface="微软雅黑" panose="020B0503020204020204" pitchFamily="34" charset="-122"/>
              </a:rPr>
              <a:t>input()</a:t>
            </a:r>
            <a:r>
              <a:rPr lang="zh-CN" altLang="zh-CN" sz="1800" dirty="0">
                <a:solidFill>
                  <a:srgbClr val="595959"/>
                </a:solidFill>
                <a:latin typeface="微软雅黑" panose="020B0503020204020204" pitchFamily="34" charset="-122"/>
                <a:ea typeface="微软雅黑" panose="020B0503020204020204" pitchFamily="34" charset="-122"/>
              </a:rPr>
              <a:t>函数接收当月利润，并通过</a:t>
            </a:r>
            <a:r>
              <a:rPr lang="en-US" altLang="zh-CN" sz="1800" dirty="0">
                <a:solidFill>
                  <a:srgbClr val="595959"/>
                </a:solidFill>
                <a:latin typeface="微软雅黑" panose="020B0503020204020204" pitchFamily="34" charset="-122"/>
                <a:ea typeface="微软雅黑" panose="020B0503020204020204" pitchFamily="34" charset="-122"/>
              </a:rPr>
              <a:t>float()</a:t>
            </a:r>
            <a:r>
              <a:rPr lang="zh-CN" altLang="en-US" sz="1800" dirty="0">
                <a:solidFill>
                  <a:srgbClr val="595959"/>
                </a:solidFill>
                <a:latin typeface="微软雅黑" panose="020B0503020204020204" pitchFamily="34" charset="-122"/>
                <a:ea typeface="微软雅黑" panose="020B0503020204020204" pitchFamily="34" charset="-122"/>
              </a:rPr>
              <a:t>函数转换为浮点数</a:t>
            </a:r>
            <a:r>
              <a:rPr lang="zh-CN" altLang="zh-CN" sz="1800" dirty="0">
                <a:solidFill>
                  <a:srgbClr val="595959"/>
                </a:solidFill>
                <a:latin typeface="微软雅黑" panose="020B0503020204020204" pitchFamily="34" charset="-122"/>
                <a:ea typeface="微软雅黑" panose="020B0503020204020204" pitchFamily="34" charset="-122"/>
              </a:rPr>
              <a:t>。</a:t>
            </a:r>
          </a:p>
          <a:p>
            <a:pPr marL="457200" indent="-457200" algn="just">
              <a:lnSpc>
                <a:spcPct val="150000"/>
              </a:lnSpc>
              <a:buFont typeface="+mj-ea"/>
              <a:buAutoNum type="circleNumDbPlain"/>
            </a:pPr>
            <a:r>
              <a:rPr lang="zh-CN" altLang="zh-CN" sz="1800" dirty="0">
                <a:solidFill>
                  <a:srgbClr val="595959"/>
                </a:solidFill>
                <a:latin typeface="微软雅黑" panose="020B0503020204020204" pitchFamily="34" charset="-122"/>
                <a:ea typeface="微软雅黑" panose="020B0503020204020204" pitchFamily="34" charset="-122"/>
              </a:rPr>
              <a:t>设置表示当月奖金的变量，并设置初始值为</a:t>
            </a:r>
            <a:r>
              <a:rPr lang="en-US" altLang="zh-CN" sz="1800" dirty="0">
                <a:solidFill>
                  <a:srgbClr val="595959"/>
                </a:solidFill>
                <a:latin typeface="微软雅黑" panose="020B0503020204020204" pitchFamily="34" charset="-122"/>
                <a:ea typeface="微软雅黑" panose="020B0503020204020204" pitchFamily="34" charset="-122"/>
              </a:rPr>
              <a:t>0</a:t>
            </a:r>
            <a:r>
              <a:rPr lang="zh-CN" altLang="zh-CN" sz="1800" dirty="0">
                <a:solidFill>
                  <a:srgbClr val="595959"/>
                </a:solidFill>
                <a:latin typeface="微软雅黑" panose="020B0503020204020204" pitchFamily="34" charset="-122"/>
                <a:ea typeface="微软雅黑" panose="020B0503020204020204" pitchFamily="34" charset="-122"/>
              </a:rPr>
              <a:t>。</a:t>
            </a:r>
            <a:endParaRPr lang="en-US" altLang="zh-CN" sz="1800" dirty="0">
              <a:solidFill>
                <a:srgbClr val="595959"/>
              </a:solidFill>
              <a:latin typeface="微软雅黑" panose="020B0503020204020204" pitchFamily="34" charset="-122"/>
              <a:ea typeface="微软雅黑" panose="020B0503020204020204" pitchFamily="34" charset="-122"/>
            </a:endParaRPr>
          </a:p>
          <a:p>
            <a:pPr marL="457200" indent="-457200" algn="just">
              <a:lnSpc>
                <a:spcPct val="150000"/>
              </a:lnSpc>
              <a:buFont typeface="+mj-ea"/>
              <a:buAutoNum type="circleNumDbPlain"/>
            </a:pPr>
            <a:r>
              <a:rPr lang="zh-CN" altLang="zh-CN" sz="1800" dirty="0">
                <a:solidFill>
                  <a:srgbClr val="595959"/>
                </a:solidFill>
                <a:latin typeface="微软雅黑" panose="020B0503020204020204" pitchFamily="34" charset="-122"/>
                <a:ea typeface="微软雅黑" panose="020B0503020204020204" pitchFamily="34" charset="-122"/>
              </a:rPr>
              <a:t>使用</a:t>
            </a:r>
            <a:r>
              <a:rPr lang="en-US" altLang="zh-CN" sz="1800" dirty="0">
                <a:solidFill>
                  <a:srgbClr val="595959"/>
                </a:solidFill>
                <a:latin typeface="微软雅黑" panose="020B0503020204020204" pitchFamily="34" charset="-122"/>
                <a:ea typeface="微软雅黑" panose="020B0503020204020204" pitchFamily="34" charset="-122"/>
              </a:rPr>
              <a:t>if-elif-else</a:t>
            </a:r>
            <a:r>
              <a:rPr lang="zh-CN" altLang="zh-CN" sz="1800" dirty="0">
                <a:solidFill>
                  <a:srgbClr val="595959"/>
                </a:solidFill>
                <a:latin typeface="微软雅黑" panose="020B0503020204020204" pitchFamily="34" charset="-122"/>
                <a:ea typeface="微软雅黑" panose="020B0503020204020204" pitchFamily="34" charset="-122"/>
              </a:rPr>
              <a:t>语句根据奖金发放规则，计算应发奖金。</a:t>
            </a:r>
            <a:endParaRPr lang="en-US" altLang="zh-CN" sz="1800" dirty="0">
              <a:solidFill>
                <a:srgbClr val="595959"/>
              </a:solidFill>
              <a:latin typeface="微软雅黑" panose="020B0503020204020204" pitchFamily="34" charset="-122"/>
              <a:ea typeface="微软雅黑" panose="020B0503020204020204" pitchFamily="34" charset="-122"/>
            </a:endParaRPr>
          </a:p>
        </p:txBody>
      </p:sp>
      <p:sp>
        <p:nvSpPr>
          <p:cNvPr id="8" name="矩形 7"/>
          <p:cNvSpPr/>
          <p:nvPr/>
        </p:nvSpPr>
        <p:spPr>
          <a:xfrm>
            <a:off x="7511556" y="2565698"/>
            <a:ext cx="1415772" cy="461665"/>
          </a:xfrm>
          <a:prstGeom prst="rect">
            <a:avLst/>
          </a:prstGeom>
        </p:spPr>
        <p:txBody>
          <a:bodyPr wrap="none">
            <a:spAutoFit/>
          </a:bodyPr>
          <a:lstStyle/>
          <a:p>
            <a:r>
              <a:rPr lang="zh-CN" altLang="en-US" b="1" dirty="0">
                <a:solidFill>
                  <a:srgbClr val="595959"/>
                </a:solidFill>
                <a:latin typeface="微软雅黑" panose="020B0503020204020204" pitchFamily="34" charset="-122"/>
                <a:ea typeface="微软雅黑" panose="020B0503020204020204" pitchFamily="34" charset="-122"/>
              </a:rPr>
              <a:t>实现思路</a:t>
            </a:r>
          </a:p>
        </p:txBody>
      </p:sp>
      <p:sp>
        <p:nvSpPr>
          <p:cNvPr id="3" name="标题 1"/>
          <p:cNvSpPr>
            <a:spLocks noChangeArrowheads="1"/>
          </p:cNvSpPr>
          <p:nvPr>
            <p:custDataLst>
              <p:tags r:id="rId1"/>
            </p:custDataLst>
          </p:nvPr>
        </p:nvSpPr>
        <p:spPr bwMode="auto">
          <a:xfrm>
            <a:off x="1198662" y="261442"/>
            <a:ext cx="4945062"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a:r>
              <a:rPr lang="en-US" altLang="zh-CN"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3.1.5  </a:t>
            </a:r>
            <a:r>
              <a:rPr lang="zh-CN"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实例</a:t>
            </a:r>
            <a:r>
              <a:rPr lang="en-US" altLang="zh-CN"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2</a:t>
            </a:r>
            <a:r>
              <a:rPr lang="zh-CN" altLang="en-US"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：奖金发放</a:t>
            </a:r>
            <a:endParaRPr lang="en-US" altLang="zh-CN"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gimg2.baidu.com/image_search/src=http%3A%2F%2Fhbimg.b0.upaiyun.com%2F6769784930c2e538676b3fb73a290457ca522195287d8-Cu2GNK_fw658&amp;refer=http%3A%2F%2Fhbimg.b0.upaiyun.com&amp;app=2002&amp;size=f9999,10000&amp;q=a80&amp;n=0&amp;g=0n&amp;fmt=auto?sec=1658649679&amp;t=05f22a4c6ab9bde81529f3951d65c5ee"/>
          <p:cNvPicPr>
            <a:picLocks noChangeAspect="1" noChangeArrowheads="1"/>
          </p:cNvPicPr>
          <p:nvPr/>
        </p:nvPicPr>
        <p:blipFill rotWithShape="1">
          <a:blip r:embed="rId4">
            <a:extLst>
              <a:ext uri="{28A0092B-C50C-407E-A947-70E740481C1C}">
                <a14:useLocalDpi xmlns:a14="http://schemas.microsoft.com/office/drawing/2010/main" val="0"/>
              </a:ext>
            </a:extLst>
          </a:blip>
          <a:srcRect b="5357"/>
          <a:stretch>
            <a:fillRect/>
          </a:stretch>
        </p:blipFill>
        <p:spPr bwMode="auto">
          <a:xfrm>
            <a:off x="240711" y="1701602"/>
            <a:ext cx="4600848" cy="4248472"/>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35"/>
          <p:cNvSpPr txBox="1">
            <a:spLocks noChangeArrowheads="1"/>
          </p:cNvSpPr>
          <p:nvPr/>
        </p:nvSpPr>
        <p:spPr bwMode="auto">
          <a:xfrm>
            <a:off x="5303118" y="3440730"/>
            <a:ext cx="6152005" cy="1367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457200" indent="-457200">
              <a:lnSpc>
                <a:spcPct val="150000"/>
              </a:lnSpc>
              <a:buFont typeface="+mj-ea"/>
              <a:buAutoNum type="circleNumDbPlain"/>
            </a:pPr>
            <a:r>
              <a:rPr lang="zh-CN" altLang="zh-CN" sz="1800" dirty="0">
                <a:solidFill>
                  <a:srgbClr val="595959"/>
                </a:solidFill>
                <a:latin typeface="微软雅黑" panose="020B0503020204020204" pitchFamily="34" charset="-122"/>
                <a:ea typeface="微软雅黑" panose="020B0503020204020204" pitchFamily="34" charset="-122"/>
              </a:rPr>
              <a:t>在</a:t>
            </a:r>
            <a:r>
              <a:rPr lang="en-US" altLang="zh-CN" sz="1800" dirty="0">
                <a:solidFill>
                  <a:srgbClr val="595959"/>
                </a:solidFill>
                <a:latin typeface="微软雅黑" panose="020B0503020204020204" pitchFamily="34" charset="-122"/>
                <a:ea typeface="微软雅黑" panose="020B0503020204020204" pitchFamily="34" charset="-122"/>
              </a:rPr>
              <a:t>Chapter03</a:t>
            </a:r>
            <a:r>
              <a:rPr lang="zh-CN" altLang="zh-CN" sz="1800" dirty="0">
                <a:solidFill>
                  <a:srgbClr val="595959"/>
                </a:solidFill>
                <a:latin typeface="微软雅黑" panose="020B0503020204020204" pitchFamily="34" charset="-122"/>
                <a:ea typeface="微软雅黑" panose="020B0503020204020204" pitchFamily="34" charset="-122"/>
              </a:rPr>
              <a:t>项目中创建</a:t>
            </a:r>
            <a:r>
              <a:rPr lang="en-US" altLang="zh-CN" sz="1800" dirty="0">
                <a:solidFill>
                  <a:srgbClr val="595959"/>
                </a:solidFill>
                <a:latin typeface="微软雅黑" panose="020B0503020204020204" pitchFamily="34" charset="-122"/>
                <a:ea typeface="微软雅黑" panose="020B0503020204020204" pitchFamily="34" charset="-122"/>
              </a:rPr>
              <a:t>02_bonus.py</a:t>
            </a:r>
            <a:r>
              <a:rPr lang="zh-CN" altLang="zh-CN" sz="1800" dirty="0">
                <a:solidFill>
                  <a:srgbClr val="595959"/>
                </a:solidFill>
                <a:latin typeface="微软雅黑" panose="020B0503020204020204" pitchFamily="34" charset="-122"/>
                <a:ea typeface="微软雅黑" panose="020B0503020204020204" pitchFamily="34" charset="-122"/>
              </a:rPr>
              <a:t>文件</a:t>
            </a:r>
            <a:r>
              <a:rPr lang="zh-CN" altLang="en-US" sz="1800" dirty="0">
                <a:solidFill>
                  <a:srgbClr val="595959"/>
                </a:solidFill>
                <a:latin typeface="微软雅黑" panose="020B0503020204020204" pitchFamily="34" charset="-122"/>
                <a:ea typeface="微软雅黑" panose="020B0503020204020204" pitchFamily="34" charset="-122"/>
              </a:rPr>
              <a:t>。</a:t>
            </a:r>
            <a:endParaRPr lang="en-US" altLang="zh-CN" sz="1800" dirty="0">
              <a:solidFill>
                <a:srgbClr val="595959"/>
              </a:solidFill>
              <a:latin typeface="微软雅黑" panose="020B0503020204020204" pitchFamily="34" charset="-122"/>
              <a:ea typeface="微软雅黑" panose="020B0503020204020204" pitchFamily="34" charset="-122"/>
            </a:endParaRPr>
          </a:p>
          <a:p>
            <a:pPr marL="457200" indent="-457200">
              <a:lnSpc>
                <a:spcPct val="150000"/>
              </a:lnSpc>
              <a:buFont typeface="+mj-ea"/>
              <a:buAutoNum type="circleNumDbPlain"/>
            </a:pPr>
            <a:r>
              <a:rPr lang="zh-CN" altLang="en-US" sz="1800" dirty="0">
                <a:solidFill>
                  <a:srgbClr val="595959"/>
                </a:solidFill>
                <a:latin typeface="微软雅黑" panose="020B0503020204020204" pitchFamily="34" charset="-122"/>
                <a:ea typeface="微软雅黑" panose="020B0503020204020204" pitchFamily="34" charset="-122"/>
              </a:rPr>
              <a:t>在</a:t>
            </a:r>
            <a:r>
              <a:rPr lang="en-US" altLang="zh-CN" sz="1800" dirty="0">
                <a:solidFill>
                  <a:srgbClr val="595959"/>
                </a:solidFill>
                <a:latin typeface="微软雅黑" panose="020B0503020204020204" pitchFamily="34" charset="-122"/>
                <a:ea typeface="微软雅黑" panose="020B0503020204020204" pitchFamily="34" charset="-122"/>
              </a:rPr>
              <a:t>02_bonus.py</a:t>
            </a:r>
            <a:r>
              <a:rPr lang="zh-CN" altLang="en-US" sz="1800" dirty="0">
                <a:solidFill>
                  <a:srgbClr val="595959"/>
                </a:solidFill>
                <a:latin typeface="微软雅黑" panose="020B0503020204020204" pitchFamily="34" charset="-122"/>
                <a:ea typeface="微软雅黑" panose="020B0503020204020204" pitchFamily="34" charset="-122"/>
              </a:rPr>
              <a:t>中编写代码。</a:t>
            </a:r>
            <a:endParaRPr lang="en-US" altLang="zh-CN" sz="1800" dirty="0">
              <a:solidFill>
                <a:srgbClr val="595959"/>
              </a:solidFill>
              <a:latin typeface="微软雅黑" panose="020B0503020204020204" pitchFamily="34" charset="-122"/>
              <a:ea typeface="微软雅黑" panose="020B0503020204020204" pitchFamily="34" charset="-122"/>
            </a:endParaRPr>
          </a:p>
          <a:p>
            <a:pPr marL="457200" indent="-457200">
              <a:lnSpc>
                <a:spcPct val="150000"/>
              </a:lnSpc>
              <a:buFont typeface="+mj-ea"/>
              <a:buAutoNum type="circleNumDbPlain"/>
            </a:pPr>
            <a:r>
              <a:rPr lang="zh-CN" altLang="zh-CN" sz="1800" dirty="0">
                <a:solidFill>
                  <a:srgbClr val="595959"/>
                </a:solidFill>
                <a:latin typeface="微软雅黑" panose="020B0503020204020204" pitchFamily="34" charset="-122"/>
                <a:ea typeface="微软雅黑" panose="020B0503020204020204" pitchFamily="34" charset="-122"/>
              </a:rPr>
              <a:t>运行</a:t>
            </a:r>
            <a:r>
              <a:rPr lang="en-US" altLang="zh-CN" sz="1800" dirty="0">
                <a:solidFill>
                  <a:srgbClr val="595959"/>
                </a:solidFill>
                <a:latin typeface="微软雅黑" panose="020B0503020204020204" pitchFamily="34" charset="-122"/>
                <a:ea typeface="微软雅黑" panose="020B0503020204020204" pitchFamily="34" charset="-122"/>
              </a:rPr>
              <a:t>02_bonus.py</a:t>
            </a:r>
            <a:r>
              <a:rPr lang="zh-CN" altLang="en-US" sz="1800" dirty="0">
                <a:solidFill>
                  <a:srgbClr val="595959"/>
                </a:solidFill>
                <a:latin typeface="微软雅黑" panose="020B0503020204020204" pitchFamily="34" charset="-122"/>
                <a:ea typeface="微软雅黑" panose="020B0503020204020204" pitchFamily="34" charset="-122"/>
              </a:rPr>
              <a:t>文件。</a:t>
            </a:r>
            <a:endParaRPr lang="en-US" altLang="zh-CN" sz="1800" dirty="0">
              <a:solidFill>
                <a:srgbClr val="595959"/>
              </a:solidFill>
              <a:latin typeface="微软雅黑" panose="020B0503020204020204" pitchFamily="34" charset="-122"/>
              <a:ea typeface="微软雅黑" panose="020B0503020204020204" pitchFamily="34" charset="-122"/>
            </a:endParaRPr>
          </a:p>
        </p:txBody>
      </p:sp>
      <p:sp>
        <p:nvSpPr>
          <p:cNvPr id="23" name="矩形 22"/>
          <p:cNvSpPr/>
          <p:nvPr/>
        </p:nvSpPr>
        <p:spPr>
          <a:xfrm>
            <a:off x="7463358" y="2637706"/>
            <a:ext cx="1444498" cy="461665"/>
          </a:xfrm>
          <a:prstGeom prst="rect">
            <a:avLst/>
          </a:prstGeom>
        </p:spPr>
        <p:txBody>
          <a:bodyPr wrap="none">
            <a:spAutoFit/>
          </a:bodyPr>
          <a:lstStyle/>
          <a:p>
            <a:r>
              <a:rPr lang="zh-CN" altLang="en-US" b="1" dirty="0">
                <a:solidFill>
                  <a:srgbClr val="595959"/>
                </a:solidFill>
                <a:latin typeface="微软雅黑" panose="020B0503020204020204" pitchFamily="34" charset="-122"/>
                <a:ea typeface="微软雅黑" panose="020B0503020204020204" pitchFamily="34" charset="-122"/>
              </a:rPr>
              <a:t>实现步骤</a:t>
            </a:r>
          </a:p>
        </p:txBody>
      </p:sp>
      <p:sp>
        <p:nvSpPr>
          <p:cNvPr id="3" name="标题 1"/>
          <p:cNvSpPr>
            <a:spLocks noChangeArrowheads="1"/>
          </p:cNvSpPr>
          <p:nvPr>
            <p:custDataLst>
              <p:tags r:id="rId1"/>
            </p:custDataLst>
          </p:nvPr>
        </p:nvSpPr>
        <p:spPr bwMode="auto">
          <a:xfrm>
            <a:off x="1198662" y="261442"/>
            <a:ext cx="4945062"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a:r>
              <a:rPr lang="en-US" altLang="zh-CN"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3.1.5  </a:t>
            </a:r>
            <a:r>
              <a:rPr lang="zh-CN"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实例</a:t>
            </a:r>
            <a:r>
              <a:rPr lang="en-US" altLang="zh-CN"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2</a:t>
            </a:r>
            <a:r>
              <a:rPr lang="zh-CN" altLang="en-US"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：奖金发放</a:t>
            </a:r>
            <a:endParaRPr lang="en-US" altLang="zh-CN"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4"/>
          <a:stretch>
            <a:fillRect/>
          </a:stretch>
        </p:blipFill>
        <p:spPr>
          <a:xfrm>
            <a:off x="944880" y="2014937"/>
            <a:ext cx="2797810" cy="3898265"/>
          </a:xfrm>
          <a:prstGeom prst="rect">
            <a:avLst/>
          </a:prstGeom>
        </p:spPr>
      </p:pic>
      <p:sp>
        <p:nvSpPr>
          <p:cNvPr id="7" name="椭圆形标注 12"/>
          <p:cNvSpPr/>
          <p:nvPr/>
        </p:nvSpPr>
        <p:spPr>
          <a:xfrm>
            <a:off x="2968625" y="1359617"/>
            <a:ext cx="2071370" cy="1493520"/>
          </a:xfrm>
          <a:prstGeom prst="wedgeEllipseCallou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p>
        </p:txBody>
      </p:sp>
      <p:sp>
        <p:nvSpPr>
          <p:cNvPr id="8" name="TextBox 35"/>
          <p:cNvSpPr txBox="1">
            <a:spLocks noChangeArrowheads="1"/>
          </p:cNvSpPr>
          <p:nvPr/>
        </p:nvSpPr>
        <p:spPr bwMode="auto">
          <a:xfrm>
            <a:off x="3247390" y="1437722"/>
            <a:ext cx="1606550" cy="12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先定一个</a:t>
            </a:r>
            <a:r>
              <a:rPr lang="zh-CN" altLang="en-US" dirty="0">
                <a:solidFill>
                  <a:srgbClr val="595959"/>
                </a:solidFill>
                <a:latin typeface="微软雅黑" panose="020B0503020204020204" pitchFamily="34" charset="-122"/>
                <a:ea typeface="微软雅黑" panose="020B0503020204020204" pitchFamily="34" charset="-122"/>
              </a:rPr>
              <a:t>小目标！</a:t>
            </a:r>
          </a:p>
        </p:txBody>
      </p:sp>
      <p:sp>
        <p:nvSpPr>
          <p:cNvPr id="9" name="TextBox 35"/>
          <p:cNvSpPr txBox="1">
            <a:spLocks noChangeArrowheads="1"/>
          </p:cNvSpPr>
          <p:nvPr/>
        </p:nvSpPr>
        <p:spPr bwMode="auto">
          <a:xfrm>
            <a:off x="5879063" y="3285411"/>
            <a:ext cx="4983480" cy="535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zh-CN" sz="1800" dirty="0">
                <a:solidFill>
                  <a:srgbClr val="595959"/>
                </a:solidFill>
                <a:latin typeface="微软雅黑" panose="020B0503020204020204" pitchFamily="34" charset="-122"/>
                <a:ea typeface="微软雅黑" panose="020B0503020204020204" pitchFamily="34" charset="-122"/>
                <a:cs typeface="+mn-ea"/>
              </a:rPr>
              <a:t>根据任务分析实现实例3：判断身体胖瘦程度</a:t>
            </a:r>
          </a:p>
        </p:txBody>
      </p:sp>
      <p:grpSp>
        <p:nvGrpSpPr>
          <p:cNvPr id="11" name="组合 10"/>
          <p:cNvGrpSpPr/>
          <p:nvPr/>
        </p:nvGrpSpPr>
        <p:grpSpPr>
          <a:xfrm>
            <a:off x="5437103" y="3560215"/>
            <a:ext cx="405130" cy="405130"/>
            <a:chOff x="8881" y="4685"/>
            <a:chExt cx="638" cy="638"/>
          </a:xfrm>
        </p:grpSpPr>
        <p:sp>
          <p:nvSpPr>
            <p:cNvPr id="12" name="椭圆 11"/>
            <p:cNvSpPr/>
            <p:nvPr/>
          </p:nvSpPr>
          <p:spPr>
            <a:xfrm>
              <a:off x="8881" y="4685"/>
              <a:ext cx="638" cy="63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 name="椭圆 12"/>
            <p:cNvSpPr/>
            <p:nvPr/>
          </p:nvSpPr>
          <p:spPr>
            <a:xfrm>
              <a:off x="8946" y="4750"/>
              <a:ext cx="508" cy="50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2" name="标题 1"/>
          <p:cNvSpPr>
            <a:spLocks noChangeArrowheads="1"/>
          </p:cNvSpPr>
          <p:nvPr>
            <p:custDataLst>
              <p:tags r:id="rId1"/>
            </p:custDataLst>
          </p:nvPr>
        </p:nvSpPr>
        <p:spPr bwMode="auto">
          <a:xfrm>
            <a:off x="1198662" y="261442"/>
            <a:ext cx="4945062"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a:r>
              <a:rPr lang="en-US" altLang="zh-CN"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3.1.6  </a:t>
            </a:r>
            <a:r>
              <a:rPr lang="zh-CN"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实例</a:t>
            </a:r>
            <a:r>
              <a:rPr lang="en-US" altLang="zh-CN"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3</a:t>
            </a:r>
            <a:r>
              <a:rPr lang="zh-CN" altLang="en-US"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：判断身体胖瘦程度</a:t>
            </a:r>
            <a:endParaRPr lang="en-US" altLang="zh-CN"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35"/>
          <p:cNvSpPr txBox="1">
            <a:spLocks noChangeArrowheads="1"/>
          </p:cNvSpPr>
          <p:nvPr/>
        </p:nvSpPr>
        <p:spPr bwMode="auto">
          <a:xfrm>
            <a:off x="4666615" y="2821305"/>
            <a:ext cx="6942455" cy="2197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zh-CN" sz="1800" dirty="0">
                <a:solidFill>
                  <a:srgbClr val="006BBC"/>
                </a:solidFill>
                <a:latin typeface="微软雅黑" panose="020B0503020204020204" pitchFamily="34" charset="-122"/>
                <a:ea typeface="微软雅黑" panose="020B0503020204020204" pitchFamily="34" charset="-122"/>
                <a:cs typeface="+mn-ea"/>
              </a:rPr>
              <a:t>BMI指数</a:t>
            </a:r>
            <a:r>
              <a:rPr lang="zh-CN" altLang="zh-CN" sz="1800" dirty="0">
                <a:solidFill>
                  <a:srgbClr val="595959"/>
                </a:solidFill>
                <a:latin typeface="微软雅黑" panose="020B0503020204020204" pitchFamily="34" charset="-122"/>
                <a:ea typeface="微软雅黑" panose="020B0503020204020204" pitchFamily="34" charset="-122"/>
                <a:cs typeface="+mn-ea"/>
              </a:rPr>
              <a:t>又称为身体质量指数，它是国际上常用的衡量人体胖瘦程度以及是否健康的一个标准。BMI指数与身高和体重相关，其计算公式如下所示：</a:t>
            </a:r>
          </a:p>
          <a:p>
            <a:pPr>
              <a:lnSpc>
                <a:spcPct val="150000"/>
              </a:lnSpc>
            </a:pPr>
            <a:endParaRPr lang="zh-CN" altLang="zh-CN" sz="1800" dirty="0">
              <a:solidFill>
                <a:srgbClr val="595959"/>
              </a:solidFill>
              <a:latin typeface="微软雅黑" panose="020B0503020204020204" pitchFamily="34" charset="-122"/>
              <a:ea typeface="微软雅黑" panose="020B0503020204020204" pitchFamily="34" charset="-122"/>
              <a:cs typeface="+mn-ea"/>
            </a:endParaRPr>
          </a:p>
          <a:p>
            <a:pPr>
              <a:lnSpc>
                <a:spcPct val="150000"/>
              </a:lnSpc>
            </a:pPr>
            <a:endParaRPr lang="zh-CN" altLang="zh-CN" sz="1800" dirty="0">
              <a:solidFill>
                <a:srgbClr val="595959"/>
              </a:solidFill>
              <a:latin typeface="微软雅黑" panose="020B0503020204020204" pitchFamily="34" charset="-122"/>
              <a:ea typeface="微软雅黑" panose="020B0503020204020204" pitchFamily="34" charset="-122"/>
              <a:cs typeface="+mn-ea"/>
            </a:endParaRPr>
          </a:p>
        </p:txBody>
      </p:sp>
      <p:pic>
        <p:nvPicPr>
          <p:cNvPr id="8" name="图片 7"/>
          <p:cNvPicPr>
            <a:picLocks noChangeAspect="1"/>
          </p:cNvPicPr>
          <p:nvPr/>
        </p:nvPicPr>
        <p:blipFill>
          <a:blip r:embed="rId5"/>
          <a:stretch>
            <a:fillRect/>
          </a:stretch>
        </p:blipFill>
        <p:spPr>
          <a:xfrm>
            <a:off x="550186" y="1917249"/>
            <a:ext cx="3715858" cy="4006159"/>
          </a:xfrm>
          <a:prstGeom prst="rect">
            <a:avLst/>
          </a:prstGeom>
        </p:spPr>
      </p:pic>
      <p:sp>
        <p:nvSpPr>
          <p:cNvPr id="4" name="标题 1"/>
          <p:cNvSpPr>
            <a:spLocks noChangeArrowheads="1"/>
          </p:cNvSpPr>
          <p:nvPr>
            <p:custDataLst>
              <p:tags r:id="rId1"/>
            </p:custDataLst>
          </p:nvPr>
        </p:nvSpPr>
        <p:spPr bwMode="auto">
          <a:xfrm>
            <a:off x="1198662" y="261442"/>
            <a:ext cx="4945062"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a:r>
              <a:rPr lang="en-US" altLang="zh-CN"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3.1.6  </a:t>
            </a:r>
            <a:r>
              <a:rPr lang="zh-CN"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实例</a:t>
            </a:r>
            <a:r>
              <a:rPr lang="en-US" altLang="zh-CN"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3</a:t>
            </a:r>
            <a:r>
              <a:rPr lang="zh-CN" altLang="en-US"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：判断身体胖瘦程度</a:t>
            </a:r>
            <a:endParaRPr lang="en-US" altLang="zh-CN"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6" name="矩形 5"/>
          <p:cNvSpPr/>
          <p:nvPr>
            <p:custDataLst>
              <p:tags r:id="rId2"/>
            </p:custDataLst>
          </p:nvPr>
        </p:nvSpPr>
        <p:spPr bwMode="auto">
          <a:xfrm>
            <a:off x="4879975" y="4260850"/>
            <a:ext cx="6666230" cy="599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defRPr/>
            </a:pPr>
            <a:r>
              <a:rPr lang="zh-CN" altLang="zh-CN" sz="1800" dirty="0">
                <a:solidFill>
                  <a:srgbClr val="595959"/>
                </a:solidFill>
                <a:latin typeface="微软雅黑" panose="020B0503020204020204" pitchFamily="34" charset="-122"/>
                <a:ea typeface="微软雅黑" panose="020B0503020204020204" pitchFamily="34" charset="-122"/>
                <a:cs typeface="+mn-ea"/>
                <a:sym typeface="+mn-ea"/>
              </a:rPr>
              <a:t>身体质量指数（BMI）= 体重（kg）÷身高（m）÷身高（m）</a:t>
            </a:r>
            <a:endParaRPr sz="1800">
              <a:solidFill>
                <a:srgbClr val="595959"/>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35"/>
          <p:cNvSpPr txBox="1">
            <a:spLocks noChangeArrowheads="1"/>
          </p:cNvSpPr>
          <p:nvPr/>
        </p:nvSpPr>
        <p:spPr bwMode="auto">
          <a:xfrm>
            <a:off x="4654550" y="1724025"/>
            <a:ext cx="6942455" cy="951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zh-CN" sz="1800" dirty="0">
                <a:solidFill>
                  <a:srgbClr val="595959"/>
                </a:solidFill>
                <a:latin typeface="微软雅黑" panose="020B0503020204020204" pitchFamily="34" charset="-122"/>
                <a:ea typeface="微软雅黑" panose="020B0503020204020204" pitchFamily="34" charset="-122"/>
                <a:cs typeface="+mn-ea"/>
              </a:rPr>
              <a:t>若知道了一个人的</a:t>
            </a:r>
            <a:r>
              <a:rPr lang="zh-CN" altLang="zh-CN" sz="1800" dirty="0">
                <a:solidFill>
                  <a:srgbClr val="006BBC"/>
                </a:solidFill>
                <a:latin typeface="微软雅黑" panose="020B0503020204020204" pitchFamily="34" charset="-122"/>
                <a:ea typeface="微软雅黑" panose="020B0503020204020204" pitchFamily="34" charset="-122"/>
                <a:cs typeface="+mn-ea"/>
              </a:rPr>
              <a:t>身高</a:t>
            </a:r>
            <a:r>
              <a:rPr lang="zh-CN" altLang="zh-CN" sz="1800" dirty="0">
                <a:solidFill>
                  <a:srgbClr val="595959"/>
                </a:solidFill>
                <a:latin typeface="微软雅黑" panose="020B0503020204020204" pitchFamily="34" charset="-122"/>
                <a:ea typeface="微软雅黑" panose="020B0503020204020204" pitchFamily="34" charset="-122"/>
                <a:cs typeface="+mn-ea"/>
              </a:rPr>
              <a:t>和</a:t>
            </a:r>
            <a:r>
              <a:rPr lang="zh-CN" altLang="zh-CN" sz="1800" dirty="0">
                <a:solidFill>
                  <a:srgbClr val="006BBC"/>
                </a:solidFill>
                <a:latin typeface="微软雅黑" panose="020B0503020204020204" pitchFamily="34" charset="-122"/>
                <a:ea typeface="微软雅黑" panose="020B0503020204020204" pitchFamily="34" charset="-122"/>
                <a:cs typeface="+mn-ea"/>
              </a:rPr>
              <a:t>体重</a:t>
            </a:r>
            <a:r>
              <a:rPr lang="zh-CN" altLang="zh-CN" sz="1800" dirty="0">
                <a:solidFill>
                  <a:srgbClr val="595959"/>
                </a:solidFill>
                <a:latin typeface="微软雅黑" panose="020B0503020204020204" pitchFamily="34" charset="-122"/>
                <a:ea typeface="微软雅黑" panose="020B0503020204020204" pitchFamily="34" charset="-122"/>
                <a:cs typeface="+mn-ea"/>
              </a:rPr>
              <a:t>，便可以按照上面的公式计算出BMI指数。我国制定的BMI指数的分类标准如表所示。</a:t>
            </a:r>
          </a:p>
        </p:txBody>
      </p:sp>
      <p:pic>
        <p:nvPicPr>
          <p:cNvPr id="8" name="图片 7"/>
          <p:cNvPicPr>
            <a:picLocks noChangeAspect="1"/>
          </p:cNvPicPr>
          <p:nvPr/>
        </p:nvPicPr>
        <p:blipFill>
          <a:blip r:embed="rId5"/>
          <a:stretch>
            <a:fillRect/>
          </a:stretch>
        </p:blipFill>
        <p:spPr>
          <a:xfrm>
            <a:off x="550186" y="1917249"/>
            <a:ext cx="3715858" cy="4006159"/>
          </a:xfrm>
          <a:prstGeom prst="rect">
            <a:avLst/>
          </a:prstGeom>
        </p:spPr>
      </p:pic>
      <p:graphicFrame>
        <p:nvGraphicFramePr>
          <p:cNvPr id="5" name="表格 4"/>
          <p:cNvGraphicFramePr>
            <a:graphicFrameLocks noGrp="1"/>
          </p:cNvGraphicFramePr>
          <p:nvPr>
            <p:custDataLst>
              <p:tags r:id="rId1"/>
            </p:custDataLst>
          </p:nvPr>
        </p:nvGraphicFramePr>
        <p:xfrm>
          <a:off x="5374640" y="2927350"/>
          <a:ext cx="5320800" cy="2377440"/>
        </p:xfrm>
        <a:graphic>
          <a:graphicData uri="http://schemas.openxmlformats.org/drawingml/2006/table">
            <a:tbl>
              <a:tblPr>
                <a:tableStyleId>{F5AB1C69-6EDB-4FF4-983F-18BD219EF322}</a:tableStyleId>
              </a:tblPr>
              <a:tblGrid>
                <a:gridCol w="2660400">
                  <a:extLst>
                    <a:ext uri="{9D8B030D-6E8A-4147-A177-3AD203B41FA5}">
                      <a16:colId xmlns:a16="http://schemas.microsoft.com/office/drawing/2014/main" val="20000"/>
                    </a:ext>
                  </a:extLst>
                </a:gridCol>
                <a:gridCol w="2660400">
                  <a:extLst>
                    <a:ext uri="{9D8B030D-6E8A-4147-A177-3AD203B41FA5}">
                      <a16:colId xmlns:a16="http://schemas.microsoft.com/office/drawing/2014/main" val="20001"/>
                    </a:ext>
                  </a:extLst>
                </a:gridCol>
              </a:tblGrid>
              <a:tr h="365760">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1800" b="1" kern="1200" dirty="0">
                          <a:solidFill>
                            <a:srgbClr val="595959"/>
                          </a:solidFill>
                          <a:latin typeface="微软雅黑" panose="020B0503020204020204" pitchFamily="34" charset="-122"/>
                          <a:ea typeface="微软雅黑" panose="020B0503020204020204" pitchFamily="34" charset="-122"/>
                          <a:cs typeface="+mn-cs"/>
                        </a:rPr>
                        <a:t>BMI</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800" b="1" dirty="0">
                          <a:solidFill>
                            <a:srgbClr val="595959"/>
                          </a:solidFill>
                          <a:latin typeface="微软雅黑" panose="020B0503020204020204" pitchFamily="34" charset="-122"/>
                          <a:ea typeface="微软雅黑" panose="020B0503020204020204" pitchFamily="34" charset="-122"/>
                        </a:rPr>
                        <a:t>分类</a:t>
                      </a:r>
                    </a:p>
                  </a:txBody>
                  <a:tcPr/>
                </a:tc>
                <a:extLst>
                  <a:ext uri="{0D108BD9-81ED-4DB2-BD59-A6C34878D82A}">
                    <a16:rowId xmlns:a16="http://schemas.microsoft.com/office/drawing/2014/main" val="10000"/>
                  </a:ext>
                </a:extLst>
              </a:tr>
              <a:tr h="334800">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1600" kern="1200" dirty="0">
                          <a:solidFill>
                            <a:srgbClr val="595959"/>
                          </a:solidFill>
                          <a:latin typeface="微软雅黑" panose="020B0503020204020204" pitchFamily="34" charset="-122"/>
                          <a:ea typeface="微软雅黑" panose="020B0503020204020204" pitchFamily="34" charset="-122"/>
                          <a:cs typeface="Times New Roman" panose="02020603050405020304" charset="0"/>
                        </a:rPr>
                        <a:t>&lt;18.5</a:t>
                      </a:r>
                    </a:p>
                  </a:txBody>
                  <a:tcPr anchor="ctr"/>
                </a:tc>
                <a:tc>
                  <a:txBody>
                    <a:bodyPr/>
                    <a:lstStyle/>
                    <a:p>
                      <a:pPr algn="ctr"/>
                      <a:r>
                        <a:rPr lang="zh-CN" altLang="en-US" sz="1600" dirty="0">
                          <a:solidFill>
                            <a:srgbClr val="595959"/>
                          </a:solidFill>
                          <a:latin typeface="微软雅黑" panose="020B0503020204020204" pitchFamily="34" charset="-122"/>
                          <a:ea typeface="微软雅黑" panose="020B0503020204020204" pitchFamily="34" charset="-122"/>
                        </a:rPr>
                        <a:t>过轻</a:t>
                      </a:r>
                    </a:p>
                  </a:txBody>
                  <a:tcPr anchor="ctr"/>
                </a:tc>
                <a:extLst>
                  <a:ext uri="{0D108BD9-81ED-4DB2-BD59-A6C34878D82A}">
                    <a16:rowId xmlns:a16="http://schemas.microsoft.com/office/drawing/2014/main" val="10001"/>
                  </a:ext>
                </a:extLst>
              </a:tr>
              <a:tr h="334800">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1600" dirty="0">
                          <a:solidFill>
                            <a:srgbClr val="595959"/>
                          </a:solidFill>
                          <a:latin typeface="微软雅黑" panose="020B0503020204020204" pitchFamily="34" charset="-122"/>
                          <a:ea typeface="微软雅黑" panose="020B0503020204020204" pitchFamily="34" charset="-122"/>
                          <a:cs typeface="Times New Roman" panose="02020603050405020304" charset="0"/>
                          <a:sym typeface="+mn-ea"/>
                        </a:rPr>
                        <a:t>18.5≤BMI&lt;24</a:t>
                      </a:r>
                      <a:endParaRPr lang="en-US" altLang="zh-CN" sz="1600" b="0" dirty="0">
                        <a:solidFill>
                          <a:srgbClr val="595959"/>
                        </a:solidFill>
                        <a:latin typeface="微软雅黑" panose="020B0503020204020204" pitchFamily="34" charset="-122"/>
                        <a:ea typeface="微软雅黑" panose="020B0503020204020204" pitchFamily="34" charset="-122"/>
                        <a:cs typeface="Times New Roman" panose="0202060305040502030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600" dirty="0">
                          <a:solidFill>
                            <a:srgbClr val="595959"/>
                          </a:solidFill>
                          <a:latin typeface="微软雅黑" panose="020B0503020204020204" pitchFamily="34" charset="-122"/>
                          <a:ea typeface="微软雅黑" panose="020B0503020204020204" pitchFamily="34" charset="-122"/>
                        </a:rPr>
                        <a:t>正常</a:t>
                      </a:r>
                    </a:p>
                  </a:txBody>
                  <a:tcPr anchor="ctr"/>
                </a:tc>
                <a:extLst>
                  <a:ext uri="{0D108BD9-81ED-4DB2-BD59-A6C34878D82A}">
                    <a16:rowId xmlns:a16="http://schemas.microsoft.com/office/drawing/2014/main" val="10002"/>
                  </a:ext>
                </a:extLst>
              </a:tr>
              <a:tr h="334800">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1600" dirty="0">
                          <a:solidFill>
                            <a:srgbClr val="595959"/>
                          </a:solidFill>
                          <a:latin typeface="微软雅黑" panose="020B0503020204020204" pitchFamily="34" charset="-122"/>
                          <a:ea typeface="微软雅黑" panose="020B0503020204020204" pitchFamily="34" charset="-122"/>
                          <a:cs typeface="Times New Roman" panose="02020603050405020304" charset="0"/>
                          <a:sym typeface="+mn-ea"/>
                        </a:rPr>
                        <a:t>24≤BMI&lt;28</a:t>
                      </a:r>
                      <a:endParaRPr lang="zh-CN" altLang="zh-CN" sz="1600" kern="1200" dirty="0">
                        <a:solidFill>
                          <a:srgbClr val="595959"/>
                        </a:solidFill>
                        <a:latin typeface="微软雅黑" panose="020B0503020204020204" pitchFamily="34" charset="-122"/>
                        <a:ea typeface="微软雅黑" panose="020B0503020204020204" pitchFamily="34" charset="-122"/>
                        <a:cs typeface="Times New Roman" panose="02020603050405020304" charset="0"/>
                      </a:endParaRPr>
                    </a:p>
                  </a:txBody>
                  <a:tcPr anchor="ctr"/>
                </a:tc>
                <a:tc>
                  <a:txBody>
                    <a:bodyPr/>
                    <a:lstStyle/>
                    <a:p>
                      <a:pPr algn="ctr"/>
                      <a:r>
                        <a:rPr lang="zh-CN" altLang="en-US" sz="1600" dirty="0">
                          <a:solidFill>
                            <a:srgbClr val="595959"/>
                          </a:solidFill>
                          <a:latin typeface="微软雅黑" panose="020B0503020204020204" pitchFamily="34" charset="-122"/>
                          <a:ea typeface="微软雅黑" panose="020B0503020204020204" pitchFamily="34" charset="-122"/>
                        </a:rPr>
                        <a:t>过重</a:t>
                      </a:r>
                    </a:p>
                  </a:txBody>
                  <a:tcPr anchor="ctr"/>
                </a:tc>
                <a:extLst>
                  <a:ext uri="{0D108BD9-81ED-4DB2-BD59-A6C34878D82A}">
                    <a16:rowId xmlns:a16="http://schemas.microsoft.com/office/drawing/2014/main" val="10003"/>
                  </a:ext>
                </a:extLst>
              </a:tr>
              <a:tr h="334800">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1600" dirty="0">
                          <a:solidFill>
                            <a:srgbClr val="595959"/>
                          </a:solidFill>
                          <a:latin typeface="微软雅黑" panose="020B0503020204020204" pitchFamily="34" charset="-122"/>
                          <a:ea typeface="微软雅黑" panose="020B0503020204020204" pitchFamily="34" charset="-122"/>
                          <a:cs typeface="Times New Roman" panose="02020603050405020304" charset="0"/>
                          <a:sym typeface="+mn-ea"/>
                        </a:rPr>
                        <a:t>28≤BMI≤32</a:t>
                      </a:r>
                      <a:endParaRPr lang="zh-CN" altLang="zh-CN" sz="1600" kern="1200" dirty="0">
                        <a:solidFill>
                          <a:srgbClr val="595959"/>
                        </a:solidFill>
                        <a:latin typeface="微软雅黑" panose="020B0503020204020204" pitchFamily="34" charset="-122"/>
                        <a:ea typeface="微软雅黑" panose="020B0503020204020204" pitchFamily="34" charset="-122"/>
                        <a:cs typeface="Times New Roman" panose="02020603050405020304" charset="0"/>
                      </a:endParaRPr>
                    </a:p>
                  </a:txBody>
                  <a:tcPr anchor="ctr"/>
                </a:tc>
                <a:tc>
                  <a:txBody>
                    <a:bodyPr/>
                    <a:lstStyle/>
                    <a:p>
                      <a:pPr algn="ctr"/>
                      <a:r>
                        <a:rPr lang="zh-CN" altLang="en-US" sz="1600" dirty="0">
                          <a:solidFill>
                            <a:srgbClr val="595959"/>
                          </a:solidFill>
                          <a:latin typeface="微软雅黑" panose="020B0503020204020204" pitchFamily="34" charset="-122"/>
                          <a:ea typeface="微软雅黑" panose="020B0503020204020204" pitchFamily="34" charset="-122"/>
                        </a:rPr>
                        <a:t>肥胖</a:t>
                      </a:r>
                    </a:p>
                  </a:txBody>
                  <a:tcPr anchor="ctr"/>
                </a:tc>
                <a:extLst>
                  <a:ext uri="{0D108BD9-81ED-4DB2-BD59-A6C34878D82A}">
                    <a16:rowId xmlns:a16="http://schemas.microsoft.com/office/drawing/2014/main" val="10004"/>
                  </a:ext>
                </a:extLst>
              </a:tr>
              <a:tr h="334800">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1600" dirty="0">
                          <a:solidFill>
                            <a:srgbClr val="595959"/>
                          </a:solidFill>
                          <a:latin typeface="微软雅黑" panose="020B0503020204020204" pitchFamily="34" charset="-122"/>
                          <a:ea typeface="微软雅黑" panose="020B0503020204020204" pitchFamily="34" charset="-122"/>
                          <a:cs typeface="Times New Roman" panose="02020603050405020304" charset="0"/>
                          <a:sym typeface="+mn-ea"/>
                        </a:rPr>
                        <a:t>BMI&gt;32</a:t>
                      </a:r>
                      <a:endParaRPr lang="zh-CN" altLang="zh-CN" sz="1600" kern="1200" dirty="0">
                        <a:solidFill>
                          <a:srgbClr val="595959"/>
                        </a:solidFill>
                        <a:latin typeface="微软雅黑" panose="020B0503020204020204" pitchFamily="34" charset="-122"/>
                        <a:ea typeface="微软雅黑" panose="020B0503020204020204" pitchFamily="34" charset="-122"/>
                        <a:cs typeface="Times New Roman" panose="02020603050405020304" charset="0"/>
                      </a:endParaRPr>
                    </a:p>
                  </a:txBody>
                  <a:tcPr anchor="ctr"/>
                </a:tc>
                <a:tc>
                  <a:txBody>
                    <a:bodyPr/>
                    <a:lstStyle/>
                    <a:p>
                      <a:pPr algn="ctr"/>
                      <a:r>
                        <a:rPr lang="zh-CN" altLang="en-US" sz="1600" dirty="0">
                          <a:solidFill>
                            <a:srgbClr val="595959"/>
                          </a:solidFill>
                          <a:latin typeface="微软雅黑" panose="020B0503020204020204" pitchFamily="34" charset="-122"/>
                          <a:ea typeface="微软雅黑" panose="020B0503020204020204" pitchFamily="34" charset="-122"/>
                        </a:rPr>
                        <a:t>非常肥胖</a:t>
                      </a:r>
                    </a:p>
                  </a:txBody>
                  <a:tcPr anchor="ctr"/>
                </a:tc>
                <a:extLst>
                  <a:ext uri="{0D108BD9-81ED-4DB2-BD59-A6C34878D82A}">
                    <a16:rowId xmlns:a16="http://schemas.microsoft.com/office/drawing/2014/main" val="10005"/>
                  </a:ext>
                </a:extLst>
              </a:tr>
            </a:tbl>
          </a:graphicData>
        </a:graphic>
      </p:graphicFrame>
      <p:sp>
        <p:nvSpPr>
          <p:cNvPr id="4" name="标题 1"/>
          <p:cNvSpPr>
            <a:spLocks noChangeArrowheads="1"/>
          </p:cNvSpPr>
          <p:nvPr>
            <p:custDataLst>
              <p:tags r:id="rId2"/>
            </p:custDataLst>
          </p:nvPr>
        </p:nvSpPr>
        <p:spPr bwMode="auto">
          <a:xfrm>
            <a:off x="1198662" y="261442"/>
            <a:ext cx="4945062"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a:r>
              <a:rPr lang="en-US" altLang="zh-CN"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3.1.6  </a:t>
            </a:r>
            <a:r>
              <a:rPr lang="zh-CN"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实例</a:t>
            </a:r>
            <a:r>
              <a:rPr lang="en-US" altLang="zh-CN"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3</a:t>
            </a:r>
            <a:r>
              <a:rPr lang="zh-CN" altLang="en-US"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：判断身体胖瘦程度</a:t>
            </a:r>
            <a:endParaRPr lang="en-US" altLang="zh-CN"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 name="文本框 1"/>
          <p:cNvSpPr txBox="1"/>
          <p:nvPr/>
        </p:nvSpPr>
        <p:spPr>
          <a:xfrm>
            <a:off x="4654550" y="5015230"/>
            <a:ext cx="6943090" cy="1337945"/>
          </a:xfrm>
          <a:prstGeom prst="rect">
            <a:avLst/>
          </a:prstGeom>
          <a:noFill/>
        </p:spPr>
        <p:txBody>
          <a:bodyPr wrap="square" rtlCol="0" anchor="t">
            <a:spAutoFit/>
          </a:bodyPr>
          <a:lstStyle/>
          <a:p>
            <a:pPr algn="l">
              <a:lnSpc>
                <a:spcPct val="150000"/>
              </a:lnSpc>
              <a:buClrTx/>
              <a:buSzTx/>
              <a:buFontTx/>
            </a:pPr>
            <a:r>
              <a:rPr lang="zh-CN" altLang="zh-CN" sz="1800" dirty="0">
                <a:solidFill>
                  <a:srgbClr val="595959"/>
                </a:solidFill>
                <a:latin typeface="微软雅黑" panose="020B0503020204020204" pitchFamily="34" charset="-122"/>
                <a:ea typeface="微软雅黑" panose="020B0503020204020204" pitchFamily="34" charset="-122"/>
                <a:cs typeface="+mn-ea"/>
              </a:rPr>
              <a:t>本实例要求编写程序，根据用户输入的身高和体重计算BMI指数，并根据表中BMI指数的分类标准找到对应的分类，以判断用户的身体胖瘦程度。</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gimg2.baidu.com/image_search/src=http%3A%2F%2Fpic.51yuansu.com%2Fpic3%2Fcover%2F03%2F93%2F98%2F5c8f46e1f2e59_610.jpg&amp;refer=http%3A%2F%2Fpic.51yuansu.com&amp;app=2002&amp;size=f9999,10000&amp;q=a80&amp;n=0&amp;g=0n&amp;fmt=auto?sec=1658640921&amp;t=b2d79b6f1ee22924de6ebb41cb2e0dec"/>
          <p:cNvPicPr>
            <a:picLocks noChangeAspect="1" noChangeArrowheads="1"/>
          </p:cNvPicPr>
          <p:nvPr/>
        </p:nvPicPr>
        <p:blipFill rotWithShape="1">
          <a:blip r:embed="rId4">
            <a:extLst>
              <a:ext uri="{28A0092B-C50C-407E-A947-70E740481C1C}">
                <a14:useLocalDpi xmlns:a14="http://schemas.microsoft.com/office/drawing/2010/main" val="0"/>
              </a:ext>
            </a:extLst>
          </a:blip>
          <a:srcRect l="4024" t="2272" r="2178" b="12806"/>
          <a:stretch>
            <a:fillRect/>
          </a:stretch>
        </p:blipFill>
        <p:spPr bwMode="auto">
          <a:xfrm flipH="1">
            <a:off x="1198662" y="1413569"/>
            <a:ext cx="3528392" cy="460851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35"/>
          <p:cNvSpPr txBox="1">
            <a:spLocks noChangeArrowheads="1"/>
          </p:cNvSpPr>
          <p:nvPr/>
        </p:nvSpPr>
        <p:spPr bwMode="auto">
          <a:xfrm>
            <a:off x="5951190" y="3141762"/>
            <a:ext cx="4536504"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457200" indent="-457200" algn="just">
              <a:lnSpc>
                <a:spcPct val="150000"/>
              </a:lnSpc>
              <a:buFont typeface="+mj-ea"/>
              <a:buAutoNum type="circleNumDbPlain"/>
            </a:pPr>
            <a:r>
              <a:rPr lang="zh-CN" altLang="zh-CN" sz="1800" dirty="0">
                <a:solidFill>
                  <a:srgbClr val="595959"/>
                </a:solidFill>
                <a:latin typeface="微软雅黑" panose="020B0503020204020204" pitchFamily="34" charset="-122"/>
                <a:ea typeface="微软雅黑" panose="020B0503020204020204" pitchFamily="34" charset="-122"/>
              </a:rPr>
              <a:t>使用</a:t>
            </a:r>
            <a:r>
              <a:rPr lang="en-US" altLang="zh-CN" sz="1800" dirty="0">
                <a:solidFill>
                  <a:srgbClr val="595959"/>
                </a:solidFill>
                <a:latin typeface="微软雅黑" panose="020B0503020204020204" pitchFamily="34" charset="-122"/>
                <a:ea typeface="微软雅黑" panose="020B0503020204020204" pitchFamily="34" charset="-122"/>
              </a:rPr>
              <a:t>input()</a:t>
            </a:r>
            <a:r>
              <a:rPr lang="zh-CN" altLang="zh-CN" sz="1800" dirty="0">
                <a:solidFill>
                  <a:srgbClr val="595959"/>
                </a:solidFill>
                <a:latin typeface="微软雅黑" panose="020B0503020204020204" pitchFamily="34" charset="-122"/>
                <a:ea typeface="微软雅黑" panose="020B0503020204020204" pitchFamily="34" charset="-122"/>
              </a:rPr>
              <a:t>函数接收身高数据，并通过</a:t>
            </a:r>
            <a:r>
              <a:rPr lang="en-US" altLang="zh-CN" sz="1800" dirty="0">
                <a:solidFill>
                  <a:srgbClr val="595959"/>
                </a:solidFill>
                <a:latin typeface="微软雅黑" panose="020B0503020204020204" pitchFamily="34" charset="-122"/>
                <a:ea typeface="微软雅黑" panose="020B0503020204020204" pitchFamily="34" charset="-122"/>
              </a:rPr>
              <a:t>float()</a:t>
            </a:r>
            <a:r>
              <a:rPr lang="zh-CN" altLang="en-US" sz="1800" dirty="0">
                <a:solidFill>
                  <a:srgbClr val="595959"/>
                </a:solidFill>
                <a:latin typeface="微软雅黑" panose="020B0503020204020204" pitchFamily="34" charset="-122"/>
                <a:ea typeface="微软雅黑" panose="020B0503020204020204" pitchFamily="34" charset="-122"/>
              </a:rPr>
              <a:t>函数转换为浮点数</a:t>
            </a:r>
            <a:r>
              <a:rPr lang="zh-CN" altLang="zh-CN" sz="1800" dirty="0">
                <a:solidFill>
                  <a:srgbClr val="595959"/>
                </a:solidFill>
                <a:latin typeface="微软雅黑" panose="020B0503020204020204" pitchFamily="34" charset="-122"/>
                <a:ea typeface="微软雅黑" panose="020B0503020204020204" pitchFamily="34" charset="-122"/>
              </a:rPr>
              <a:t>。</a:t>
            </a:r>
          </a:p>
          <a:p>
            <a:pPr marL="457200" indent="-457200" algn="just">
              <a:lnSpc>
                <a:spcPct val="150000"/>
              </a:lnSpc>
              <a:buFont typeface="+mj-ea"/>
              <a:buAutoNum type="circleNumDbPlain"/>
            </a:pPr>
            <a:r>
              <a:rPr lang="zh-CN" altLang="zh-CN" sz="1800" dirty="0">
                <a:solidFill>
                  <a:srgbClr val="595959"/>
                </a:solidFill>
                <a:latin typeface="微软雅黑" panose="020B0503020204020204" pitchFamily="34" charset="-122"/>
                <a:ea typeface="微软雅黑" panose="020B0503020204020204" pitchFamily="34" charset="-122"/>
                <a:sym typeface="+mn-ea"/>
              </a:rPr>
              <a:t>使用</a:t>
            </a:r>
            <a:r>
              <a:rPr lang="en-US" altLang="zh-CN" sz="1800" dirty="0">
                <a:solidFill>
                  <a:srgbClr val="595959"/>
                </a:solidFill>
                <a:latin typeface="微软雅黑" panose="020B0503020204020204" pitchFamily="34" charset="-122"/>
                <a:ea typeface="微软雅黑" panose="020B0503020204020204" pitchFamily="34" charset="-122"/>
                <a:sym typeface="+mn-ea"/>
              </a:rPr>
              <a:t>input()</a:t>
            </a:r>
            <a:r>
              <a:rPr lang="zh-CN" altLang="zh-CN" sz="1800" dirty="0">
                <a:solidFill>
                  <a:srgbClr val="595959"/>
                </a:solidFill>
                <a:latin typeface="微软雅黑" panose="020B0503020204020204" pitchFamily="34" charset="-122"/>
                <a:ea typeface="微软雅黑" panose="020B0503020204020204" pitchFamily="34" charset="-122"/>
                <a:sym typeface="+mn-ea"/>
              </a:rPr>
              <a:t>函数接收体重数据，并通过</a:t>
            </a:r>
            <a:r>
              <a:rPr lang="en-US" altLang="zh-CN" sz="1800" dirty="0">
                <a:solidFill>
                  <a:srgbClr val="595959"/>
                </a:solidFill>
                <a:latin typeface="微软雅黑" panose="020B0503020204020204" pitchFamily="34" charset="-122"/>
                <a:ea typeface="微软雅黑" panose="020B0503020204020204" pitchFamily="34" charset="-122"/>
                <a:sym typeface="+mn-ea"/>
              </a:rPr>
              <a:t>float()</a:t>
            </a:r>
            <a:r>
              <a:rPr lang="zh-CN" altLang="en-US" sz="1800" dirty="0">
                <a:solidFill>
                  <a:srgbClr val="595959"/>
                </a:solidFill>
                <a:latin typeface="微软雅黑" panose="020B0503020204020204" pitchFamily="34" charset="-122"/>
                <a:ea typeface="微软雅黑" panose="020B0503020204020204" pitchFamily="34" charset="-122"/>
                <a:sym typeface="+mn-ea"/>
              </a:rPr>
              <a:t>函数转换为浮点数</a:t>
            </a:r>
            <a:r>
              <a:rPr lang="zh-CN" altLang="zh-CN" sz="1800" dirty="0">
                <a:solidFill>
                  <a:srgbClr val="595959"/>
                </a:solidFill>
                <a:latin typeface="微软雅黑" panose="020B0503020204020204" pitchFamily="34" charset="-122"/>
                <a:ea typeface="微软雅黑" panose="020B0503020204020204" pitchFamily="34" charset="-122"/>
                <a:sym typeface="+mn-ea"/>
              </a:rPr>
              <a:t>。</a:t>
            </a:r>
            <a:endParaRPr lang="zh-CN" altLang="zh-CN" sz="1800" dirty="0">
              <a:solidFill>
                <a:srgbClr val="595959"/>
              </a:solidFill>
              <a:latin typeface="微软雅黑" panose="020B0503020204020204" pitchFamily="34" charset="-122"/>
              <a:ea typeface="微软雅黑" panose="020B0503020204020204" pitchFamily="34" charset="-122"/>
            </a:endParaRPr>
          </a:p>
          <a:p>
            <a:pPr marL="457200" indent="-457200" algn="just">
              <a:lnSpc>
                <a:spcPct val="150000"/>
              </a:lnSpc>
              <a:buFont typeface="+mj-ea"/>
              <a:buAutoNum type="circleNumDbPlain"/>
            </a:pPr>
            <a:r>
              <a:rPr lang="zh-CN" altLang="zh-CN" sz="1800" dirty="0">
                <a:solidFill>
                  <a:srgbClr val="595959"/>
                </a:solidFill>
                <a:latin typeface="微软雅黑" panose="020B0503020204020204" pitchFamily="34" charset="-122"/>
                <a:ea typeface="微软雅黑" panose="020B0503020204020204" pitchFamily="34" charset="-122"/>
              </a:rPr>
              <a:t>根据</a:t>
            </a:r>
            <a:r>
              <a:rPr lang="en-US" altLang="zh-CN" sz="1800" dirty="0">
                <a:solidFill>
                  <a:srgbClr val="595959"/>
                </a:solidFill>
                <a:latin typeface="微软雅黑" panose="020B0503020204020204" pitchFamily="34" charset="-122"/>
                <a:ea typeface="微软雅黑" panose="020B0503020204020204" pitchFamily="34" charset="-122"/>
              </a:rPr>
              <a:t>BMI</a:t>
            </a:r>
            <a:r>
              <a:rPr lang="zh-CN" altLang="en-US" sz="1800" dirty="0">
                <a:solidFill>
                  <a:srgbClr val="595959"/>
                </a:solidFill>
                <a:latin typeface="微软雅黑" panose="020B0503020204020204" pitchFamily="34" charset="-122"/>
                <a:ea typeface="微软雅黑" panose="020B0503020204020204" pitchFamily="34" charset="-122"/>
              </a:rPr>
              <a:t>指数公式计算</a:t>
            </a:r>
            <a:r>
              <a:rPr lang="en-US" altLang="zh-CN" sz="1800" dirty="0">
                <a:solidFill>
                  <a:srgbClr val="595959"/>
                </a:solidFill>
                <a:latin typeface="微软雅黑" panose="020B0503020204020204" pitchFamily="34" charset="-122"/>
                <a:ea typeface="微软雅黑" panose="020B0503020204020204" pitchFamily="34" charset="-122"/>
              </a:rPr>
              <a:t>BMI</a:t>
            </a:r>
            <a:r>
              <a:rPr lang="zh-CN" altLang="en-US" sz="1800" dirty="0">
                <a:solidFill>
                  <a:srgbClr val="595959"/>
                </a:solidFill>
                <a:latin typeface="微软雅黑" panose="020B0503020204020204" pitchFamily="34" charset="-122"/>
                <a:ea typeface="微软雅黑" panose="020B0503020204020204" pitchFamily="34" charset="-122"/>
              </a:rPr>
              <a:t>指数</a:t>
            </a:r>
            <a:endParaRPr lang="zh-CN" altLang="zh-CN" sz="1800" dirty="0">
              <a:solidFill>
                <a:srgbClr val="595959"/>
              </a:solidFill>
              <a:latin typeface="微软雅黑" panose="020B0503020204020204" pitchFamily="34" charset="-122"/>
              <a:ea typeface="微软雅黑" panose="020B0503020204020204" pitchFamily="34" charset="-122"/>
            </a:endParaRPr>
          </a:p>
          <a:p>
            <a:pPr marL="457200" indent="-457200" algn="just">
              <a:lnSpc>
                <a:spcPct val="150000"/>
              </a:lnSpc>
              <a:buFont typeface="+mj-ea"/>
              <a:buAutoNum type="circleNumDbPlain"/>
            </a:pPr>
            <a:r>
              <a:rPr lang="zh-CN" altLang="zh-CN" sz="1800" dirty="0">
                <a:solidFill>
                  <a:srgbClr val="595959"/>
                </a:solidFill>
                <a:latin typeface="微软雅黑" panose="020B0503020204020204" pitchFamily="34" charset="-122"/>
                <a:ea typeface="微软雅黑" panose="020B0503020204020204" pitchFamily="34" charset="-122"/>
              </a:rPr>
              <a:t>使用</a:t>
            </a:r>
            <a:r>
              <a:rPr lang="en-US" altLang="zh-CN" sz="1800" dirty="0">
                <a:solidFill>
                  <a:srgbClr val="595959"/>
                </a:solidFill>
                <a:latin typeface="微软雅黑" panose="020B0503020204020204" pitchFamily="34" charset="-122"/>
                <a:ea typeface="微软雅黑" panose="020B0503020204020204" pitchFamily="34" charset="-122"/>
              </a:rPr>
              <a:t>if-elif-else</a:t>
            </a:r>
            <a:r>
              <a:rPr lang="zh-CN" altLang="zh-CN" sz="1800" dirty="0">
                <a:solidFill>
                  <a:srgbClr val="595959"/>
                </a:solidFill>
                <a:latin typeface="微软雅黑" panose="020B0503020204020204" pitchFamily="34" charset="-122"/>
                <a:ea typeface="微软雅黑" panose="020B0503020204020204" pitchFamily="34" charset="-122"/>
              </a:rPr>
              <a:t>语句根据</a:t>
            </a:r>
            <a:r>
              <a:rPr lang="en-US" altLang="zh-CN" sz="1800" dirty="0">
                <a:solidFill>
                  <a:srgbClr val="595959"/>
                </a:solidFill>
                <a:latin typeface="微软雅黑" panose="020B0503020204020204" pitchFamily="34" charset="-122"/>
                <a:ea typeface="微软雅黑" panose="020B0503020204020204" pitchFamily="34" charset="-122"/>
              </a:rPr>
              <a:t>BMI</a:t>
            </a:r>
            <a:r>
              <a:rPr lang="zh-CN" altLang="en-US" sz="1800" dirty="0">
                <a:solidFill>
                  <a:srgbClr val="595959"/>
                </a:solidFill>
                <a:latin typeface="微软雅黑" panose="020B0503020204020204" pitchFamily="34" charset="-122"/>
                <a:ea typeface="微软雅黑" panose="020B0503020204020204" pitchFamily="34" charset="-122"/>
              </a:rPr>
              <a:t>指数用户的胖瘦程度</a:t>
            </a:r>
            <a:r>
              <a:rPr lang="zh-CN" altLang="zh-CN" sz="1800" dirty="0">
                <a:solidFill>
                  <a:srgbClr val="595959"/>
                </a:solidFill>
                <a:latin typeface="微软雅黑" panose="020B0503020204020204" pitchFamily="34" charset="-122"/>
                <a:ea typeface="微软雅黑" panose="020B0503020204020204" pitchFamily="34" charset="-122"/>
              </a:rPr>
              <a:t>。</a:t>
            </a:r>
            <a:endParaRPr lang="en-US" altLang="zh-CN" sz="1800" dirty="0">
              <a:solidFill>
                <a:srgbClr val="595959"/>
              </a:solidFill>
              <a:latin typeface="微软雅黑" panose="020B0503020204020204" pitchFamily="34" charset="-122"/>
              <a:ea typeface="微软雅黑" panose="020B0503020204020204" pitchFamily="34" charset="-122"/>
            </a:endParaRPr>
          </a:p>
        </p:txBody>
      </p:sp>
      <p:sp>
        <p:nvSpPr>
          <p:cNvPr id="8" name="矩形 7"/>
          <p:cNvSpPr/>
          <p:nvPr/>
        </p:nvSpPr>
        <p:spPr>
          <a:xfrm>
            <a:off x="7511556" y="2565698"/>
            <a:ext cx="1415772" cy="461665"/>
          </a:xfrm>
          <a:prstGeom prst="rect">
            <a:avLst/>
          </a:prstGeom>
        </p:spPr>
        <p:txBody>
          <a:bodyPr wrap="none">
            <a:spAutoFit/>
          </a:bodyPr>
          <a:lstStyle/>
          <a:p>
            <a:r>
              <a:rPr lang="zh-CN" altLang="en-US" b="1" dirty="0">
                <a:solidFill>
                  <a:srgbClr val="595959"/>
                </a:solidFill>
                <a:latin typeface="微软雅黑" panose="020B0503020204020204" pitchFamily="34" charset="-122"/>
                <a:ea typeface="微软雅黑" panose="020B0503020204020204" pitchFamily="34" charset="-122"/>
              </a:rPr>
              <a:t>实现思路</a:t>
            </a:r>
          </a:p>
        </p:txBody>
      </p:sp>
      <p:sp>
        <p:nvSpPr>
          <p:cNvPr id="4" name="标题 1"/>
          <p:cNvSpPr>
            <a:spLocks noChangeArrowheads="1"/>
          </p:cNvSpPr>
          <p:nvPr>
            <p:custDataLst>
              <p:tags r:id="rId1"/>
            </p:custDataLst>
          </p:nvPr>
        </p:nvSpPr>
        <p:spPr bwMode="auto">
          <a:xfrm>
            <a:off x="1198662" y="261442"/>
            <a:ext cx="4945062"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a:r>
              <a:rPr lang="en-US" altLang="zh-CN"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3.1.6  </a:t>
            </a:r>
            <a:r>
              <a:rPr lang="zh-CN"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实例</a:t>
            </a:r>
            <a:r>
              <a:rPr lang="en-US" altLang="zh-CN"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3</a:t>
            </a:r>
            <a:r>
              <a:rPr lang="zh-CN" altLang="en-US"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：判断身体胖瘦程度</a:t>
            </a:r>
            <a:endParaRPr lang="en-US" altLang="zh-CN"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gimg2.baidu.com/image_search/src=http%3A%2F%2Fhbimg.b0.upaiyun.com%2F6769784930c2e538676b3fb73a290457ca522195287d8-Cu2GNK_fw658&amp;refer=http%3A%2F%2Fhbimg.b0.upaiyun.com&amp;app=2002&amp;size=f9999,10000&amp;q=a80&amp;n=0&amp;g=0n&amp;fmt=auto?sec=1658649679&amp;t=05f22a4c6ab9bde81529f3951d65c5ee"/>
          <p:cNvPicPr>
            <a:picLocks noChangeAspect="1" noChangeArrowheads="1"/>
          </p:cNvPicPr>
          <p:nvPr/>
        </p:nvPicPr>
        <p:blipFill rotWithShape="1">
          <a:blip r:embed="rId4">
            <a:extLst>
              <a:ext uri="{28A0092B-C50C-407E-A947-70E740481C1C}">
                <a14:useLocalDpi xmlns:a14="http://schemas.microsoft.com/office/drawing/2010/main" val="0"/>
              </a:ext>
            </a:extLst>
          </a:blip>
          <a:srcRect b="5357"/>
          <a:stretch>
            <a:fillRect/>
          </a:stretch>
        </p:blipFill>
        <p:spPr bwMode="auto">
          <a:xfrm>
            <a:off x="240711" y="1701602"/>
            <a:ext cx="4600848" cy="4248472"/>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35"/>
          <p:cNvSpPr txBox="1">
            <a:spLocks noChangeArrowheads="1"/>
          </p:cNvSpPr>
          <p:nvPr/>
        </p:nvSpPr>
        <p:spPr bwMode="auto">
          <a:xfrm>
            <a:off x="5303118" y="3440730"/>
            <a:ext cx="6152005" cy="1367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457200" indent="-457200">
              <a:lnSpc>
                <a:spcPct val="150000"/>
              </a:lnSpc>
              <a:buFont typeface="+mj-ea"/>
              <a:buAutoNum type="circleNumDbPlain"/>
            </a:pPr>
            <a:r>
              <a:rPr lang="zh-CN" altLang="zh-CN" sz="1800" dirty="0">
                <a:solidFill>
                  <a:srgbClr val="595959"/>
                </a:solidFill>
                <a:latin typeface="微软雅黑" panose="020B0503020204020204" pitchFamily="34" charset="-122"/>
                <a:ea typeface="微软雅黑" panose="020B0503020204020204" pitchFamily="34" charset="-122"/>
              </a:rPr>
              <a:t>在</a:t>
            </a:r>
            <a:r>
              <a:rPr lang="en-US" altLang="zh-CN" sz="1800" dirty="0">
                <a:solidFill>
                  <a:srgbClr val="595959"/>
                </a:solidFill>
                <a:latin typeface="微软雅黑" panose="020B0503020204020204" pitchFamily="34" charset="-122"/>
                <a:ea typeface="微软雅黑" panose="020B0503020204020204" pitchFamily="34" charset="-122"/>
              </a:rPr>
              <a:t>Chapter03</a:t>
            </a:r>
            <a:r>
              <a:rPr lang="zh-CN" altLang="zh-CN" sz="1800" dirty="0">
                <a:solidFill>
                  <a:srgbClr val="595959"/>
                </a:solidFill>
                <a:latin typeface="微软雅黑" panose="020B0503020204020204" pitchFamily="34" charset="-122"/>
                <a:ea typeface="微软雅黑" panose="020B0503020204020204" pitchFamily="34" charset="-122"/>
              </a:rPr>
              <a:t>项目中创建</a:t>
            </a:r>
            <a:r>
              <a:rPr lang="en-US" altLang="zh-CN" sz="1800" dirty="0">
                <a:solidFill>
                  <a:srgbClr val="595959"/>
                </a:solidFill>
                <a:latin typeface="微软雅黑" panose="020B0503020204020204" pitchFamily="34" charset="-122"/>
                <a:ea typeface="微软雅黑" panose="020B0503020204020204" pitchFamily="34" charset="-122"/>
              </a:rPr>
              <a:t>03_bmi.py</a:t>
            </a:r>
            <a:r>
              <a:rPr lang="zh-CN" altLang="zh-CN" sz="1800" dirty="0">
                <a:solidFill>
                  <a:srgbClr val="595959"/>
                </a:solidFill>
                <a:latin typeface="微软雅黑" panose="020B0503020204020204" pitchFamily="34" charset="-122"/>
                <a:ea typeface="微软雅黑" panose="020B0503020204020204" pitchFamily="34" charset="-122"/>
              </a:rPr>
              <a:t>文件</a:t>
            </a:r>
            <a:r>
              <a:rPr lang="zh-CN" altLang="en-US" sz="1800" dirty="0">
                <a:solidFill>
                  <a:srgbClr val="595959"/>
                </a:solidFill>
                <a:latin typeface="微软雅黑" panose="020B0503020204020204" pitchFamily="34" charset="-122"/>
                <a:ea typeface="微软雅黑" panose="020B0503020204020204" pitchFamily="34" charset="-122"/>
              </a:rPr>
              <a:t>。</a:t>
            </a:r>
            <a:endParaRPr lang="en-US" altLang="zh-CN" sz="1800" dirty="0">
              <a:solidFill>
                <a:srgbClr val="595959"/>
              </a:solidFill>
              <a:latin typeface="微软雅黑" panose="020B0503020204020204" pitchFamily="34" charset="-122"/>
              <a:ea typeface="微软雅黑" panose="020B0503020204020204" pitchFamily="34" charset="-122"/>
            </a:endParaRPr>
          </a:p>
          <a:p>
            <a:pPr marL="457200" indent="-457200">
              <a:lnSpc>
                <a:spcPct val="150000"/>
              </a:lnSpc>
              <a:buFont typeface="+mj-ea"/>
              <a:buAutoNum type="circleNumDbPlain"/>
            </a:pPr>
            <a:r>
              <a:rPr lang="zh-CN" altLang="en-US" sz="1800" dirty="0">
                <a:solidFill>
                  <a:srgbClr val="595959"/>
                </a:solidFill>
                <a:latin typeface="微软雅黑" panose="020B0503020204020204" pitchFamily="34" charset="-122"/>
                <a:ea typeface="微软雅黑" panose="020B0503020204020204" pitchFamily="34" charset="-122"/>
              </a:rPr>
              <a:t>在</a:t>
            </a:r>
            <a:r>
              <a:rPr lang="en-US" altLang="zh-CN" sz="1800" dirty="0">
                <a:solidFill>
                  <a:srgbClr val="595959"/>
                </a:solidFill>
                <a:latin typeface="微软雅黑" panose="020B0503020204020204" pitchFamily="34" charset="-122"/>
                <a:ea typeface="微软雅黑" panose="020B0503020204020204" pitchFamily="34" charset="-122"/>
              </a:rPr>
              <a:t>03_bmi.py</a:t>
            </a:r>
            <a:r>
              <a:rPr lang="zh-CN" altLang="en-US" sz="1800" dirty="0">
                <a:solidFill>
                  <a:srgbClr val="595959"/>
                </a:solidFill>
                <a:latin typeface="微软雅黑" panose="020B0503020204020204" pitchFamily="34" charset="-122"/>
                <a:ea typeface="微软雅黑" panose="020B0503020204020204" pitchFamily="34" charset="-122"/>
              </a:rPr>
              <a:t>中编写代码。</a:t>
            </a:r>
            <a:endParaRPr lang="en-US" altLang="zh-CN" sz="1800" dirty="0">
              <a:solidFill>
                <a:srgbClr val="595959"/>
              </a:solidFill>
              <a:latin typeface="微软雅黑" panose="020B0503020204020204" pitchFamily="34" charset="-122"/>
              <a:ea typeface="微软雅黑" panose="020B0503020204020204" pitchFamily="34" charset="-122"/>
            </a:endParaRPr>
          </a:p>
          <a:p>
            <a:pPr marL="457200" indent="-457200">
              <a:lnSpc>
                <a:spcPct val="150000"/>
              </a:lnSpc>
              <a:buFont typeface="+mj-ea"/>
              <a:buAutoNum type="circleNumDbPlain"/>
            </a:pPr>
            <a:r>
              <a:rPr lang="zh-CN" altLang="zh-CN" sz="1800" dirty="0">
                <a:solidFill>
                  <a:srgbClr val="595959"/>
                </a:solidFill>
                <a:latin typeface="微软雅黑" panose="020B0503020204020204" pitchFamily="34" charset="-122"/>
                <a:ea typeface="微软雅黑" panose="020B0503020204020204" pitchFamily="34" charset="-122"/>
              </a:rPr>
              <a:t>运行</a:t>
            </a:r>
            <a:r>
              <a:rPr lang="en-US" altLang="zh-CN" sz="1800" dirty="0">
                <a:solidFill>
                  <a:srgbClr val="595959"/>
                </a:solidFill>
                <a:latin typeface="微软雅黑" panose="020B0503020204020204" pitchFamily="34" charset="-122"/>
                <a:ea typeface="微软雅黑" panose="020B0503020204020204" pitchFamily="34" charset="-122"/>
              </a:rPr>
              <a:t>03_bmi.py</a:t>
            </a:r>
            <a:r>
              <a:rPr lang="zh-CN" altLang="en-US" sz="1800" dirty="0">
                <a:solidFill>
                  <a:srgbClr val="595959"/>
                </a:solidFill>
                <a:latin typeface="微软雅黑" panose="020B0503020204020204" pitchFamily="34" charset="-122"/>
                <a:ea typeface="微软雅黑" panose="020B0503020204020204" pitchFamily="34" charset="-122"/>
              </a:rPr>
              <a:t>文件。</a:t>
            </a:r>
            <a:endParaRPr lang="en-US" altLang="zh-CN" sz="1800" dirty="0">
              <a:solidFill>
                <a:srgbClr val="595959"/>
              </a:solidFill>
              <a:latin typeface="微软雅黑" panose="020B0503020204020204" pitchFamily="34" charset="-122"/>
              <a:ea typeface="微软雅黑" panose="020B0503020204020204" pitchFamily="34" charset="-122"/>
            </a:endParaRPr>
          </a:p>
        </p:txBody>
      </p:sp>
      <p:sp>
        <p:nvSpPr>
          <p:cNvPr id="23" name="矩形 22"/>
          <p:cNvSpPr/>
          <p:nvPr/>
        </p:nvSpPr>
        <p:spPr>
          <a:xfrm>
            <a:off x="7463358" y="2637706"/>
            <a:ext cx="1444498" cy="461665"/>
          </a:xfrm>
          <a:prstGeom prst="rect">
            <a:avLst/>
          </a:prstGeom>
        </p:spPr>
        <p:txBody>
          <a:bodyPr wrap="none">
            <a:spAutoFit/>
          </a:bodyPr>
          <a:lstStyle/>
          <a:p>
            <a:r>
              <a:rPr lang="zh-CN" altLang="en-US" b="1" dirty="0">
                <a:solidFill>
                  <a:srgbClr val="595959"/>
                </a:solidFill>
                <a:latin typeface="微软雅黑" panose="020B0503020204020204" pitchFamily="34" charset="-122"/>
                <a:ea typeface="微软雅黑" panose="020B0503020204020204" pitchFamily="34" charset="-122"/>
              </a:rPr>
              <a:t>实现步骤</a:t>
            </a:r>
          </a:p>
        </p:txBody>
      </p:sp>
      <p:sp>
        <p:nvSpPr>
          <p:cNvPr id="4" name="标题 1"/>
          <p:cNvSpPr>
            <a:spLocks noChangeArrowheads="1"/>
          </p:cNvSpPr>
          <p:nvPr>
            <p:custDataLst>
              <p:tags r:id="rId1"/>
            </p:custDataLst>
          </p:nvPr>
        </p:nvSpPr>
        <p:spPr bwMode="auto">
          <a:xfrm>
            <a:off x="1198662" y="261442"/>
            <a:ext cx="4945062"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a:r>
              <a:rPr lang="en-US" altLang="zh-CN"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3.1.6  </a:t>
            </a:r>
            <a:r>
              <a:rPr lang="zh-CN"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实例</a:t>
            </a:r>
            <a:r>
              <a:rPr lang="en-US" altLang="zh-CN"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3</a:t>
            </a:r>
            <a:r>
              <a:rPr lang="zh-CN" altLang="en-US"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：判断身体胖瘦程度</a:t>
            </a:r>
            <a:endParaRPr lang="en-US" altLang="zh-CN"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p:cNvSpPr txBox="1"/>
          <p:nvPr/>
        </p:nvSpPr>
        <p:spPr>
          <a:xfrm>
            <a:off x="3970118" y="3014256"/>
            <a:ext cx="6733001" cy="829945"/>
          </a:xfrm>
          <a:prstGeom prst="rect">
            <a:avLst/>
          </a:prstGeom>
          <a:noFill/>
        </p:spPr>
        <p:txBody>
          <a:bodyPr wrap="square" lIns="91443" tIns="45720" rIns="91443" bIns="45720" rtlCol="0">
            <a:spAutoFit/>
          </a:bodyPr>
          <a:lstStyle/>
          <a:p>
            <a:r>
              <a:rPr lang="zh-CN" altLang="en-US" sz="4800" b="1" dirty="0">
                <a:solidFill>
                  <a:srgbClr val="595959"/>
                </a:solidFill>
                <a:latin typeface="微软雅黑" panose="020B0503020204020204" pitchFamily="34" charset="-122"/>
                <a:ea typeface="微软雅黑" panose="020B0503020204020204" pitchFamily="34" charset="-122"/>
                <a:cs typeface="+mn-ea"/>
                <a:sym typeface="+mn-lt"/>
              </a:rPr>
              <a:t>条件嵌套</a:t>
            </a:r>
          </a:p>
        </p:txBody>
      </p:sp>
      <p:sp>
        <p:nvSpPr>
          <p:cNvPr id="2" name="TextBox 48"/>
          <p:cNvSpPr txBox="1"/>
          <p:nvPr/>
        </p:nvSpPr>
        <p:spPr>
          <a:xfrm>
            <a:off x="1626870" y="2809240"/>
            <a:ext cx="1734820" cy="1106805"/>
          </a:xfrm>
          <a:prstGeom prst="rect">
            <a:avLst/>
          </a:prstGeom>
          <a:noFill/>
        </p:spPr>
        <p:txBody>
          <a:bodyPr wrap="square" lIns="91443" tIns="45720" rIns="91443" bIns="45720" rtlCol="0">
            <a:spAutoFit/>
          </a:bodyPr>
          <a:lstStyle/>
          <a:p>
            <a:r>
              <a:rPr lang="en-US" altLang="en-GB" sz="6600" b="1">
                <a:solidFill>
                  <a:srgbClr val="FAFAFA"/>
                </a:solidFill>
                <a:latin typeface="微软雅黑" panose="020B0503020204020204" pitchFamily="34" charset="-122"/>
                <a:ea typeface="微软雅黑" panose="020B0503020204020204" pitchFamily="34" charset="-122"/>
                <a:cs typeface="+mn-ea"/>
                <a:sym typeface="+mn-lt"/>
              </a:rPr>
              <a:t>3.2</a:t>
            </a:r>
            <a:endParaRPr lang="en-US" altLang="en-GB" sz="6600" b="1" dirty="0">
              <a:solidFill>
                <a:srgbClr val="FAFAFA"/>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4"/>
          <p:cNvSpPr txBox="1"/>
          <p:nvPr/>
        </p:nvSpPr>
        <p:spPr>
          <a:xfrm>
            <a:off x="671292" y="572758"/>
            <a:ext cx="3911746" cy="662532"/>
          </a:xfrm>
          <a:prstGeom prst="rect">
            <a:avLst/>
          </a:prstGeom>
        </p:spPr>
        <p:txBody>
          <a:bodyPr lIns="121917" tIns="60958" rIns="121917" bIns="60958"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b="1" dirty="0">
                <a:solidFill>
                  <a:srgbClr val="1369B2"/>
                </a:solidFill>
                <a:latin typeface="微软雅黑" panose="020B0503020204020204" pitchFamily="34" charset="-122"/>
                <a:ea typeface="微软雅黑" panose="020B0503020204020204" pitchFamily="34" charset="-122"/>
                <a:cs typeface="+mn-ea"/>
                <a:sym typeface="+mn-lt"/>
              </a:rPr>
              <a:t>章节概述</a:t>
            </a:r>
            <a:r>
              <a:rPr lang="en-US" altLang="zh-CN" b="1" dirty="0">
                <a:solidFill>
                  <a:srgbClr val="1369B2"/>
                </a:solidFill>
                <a:latin typeface="微软雅黑" panose="020B0503020204020204" pitchFamily="34" charset="-122"/>
                <a:ea typeface="微软雅黑" panose="020B0503020204020204" pitchFamily="34" charset="-122"/>
                <a:cs typeface="+mn-ea"/>
                <a:sym typeface="+mn-lt"/>
              </a:rPr>
              <a:t>/</a:t>
            </a:r>
            <a:r>
              <a:rPr lang="en-US" altLang="zh-CN" sz="2400" dirty="0">
                <a:solidFill>
                  <a:srgbClr val="1369B2"/>
                </a:solidFill>
                <a:latin typeface="微软雅黑" panose="020B0503020204020204" pitchFamily="34" charset="-122"/>
                <a:ea typeface="微软雅黑" panose="020B0503020204020204" pitchFamily="34" charset="-122"/>
                <a:cs typeface="+mn-ea"/>
                <a:sym typeface="+mn-lt"/>
              </a:rPr>
              <a:t> Summary</a:t>
            </a:r>
            <a:endParaRPr lang="en-GB" sz="2400" dirty="0">
              <a:solidFill>
                <a:srgbClr val="1369B2"/>
              </a:solidFill>
              <a:latin typeface="微软雅黑" panose="020B0503020204020204" pitchFamily="34" charset="-122"/>
              <a:ea typeface="微软雅黑" panose="020B0503020204020204" pitchFamily="34" charset="-122"/>
              <a:cs typeface="+mn-ea"/>
              <a:sym typeface="+mn-lt"/>
            </a:endParaRPr>
          </a:p>
        </p:txBody>
      </p:sp>
      <p:sp>
        <p:nvSpPr>
          <p:cNvPr id="80" name="TextBox 35"/>
          <p:cNvSpPr txBox="1">
            <a:spLocks noChangeArrowheads="1"/>
          </p:cNvSpPr>
          <p:nvPr/>
        </p:nvSpPr>
        <p:spPr bwMode="auto">
          <a:xfrm>
            <a:off x="1009935" y="1504975"/>
            <a:ext cx="10151132" cy="1505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nchor="t">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buClrTx/>
              <a:buSzTx/>
              <a:buFontTx/>
            </a:pPr>
            <a:r>
              <a:rPr lang="zh-CN" altLang="zh-CN" sz="2000">
                <a:solidFill>
                  <a:srgbClr val="595959"/>
                </a:solidFill>
                <a:latin typeface="微软雅黑" panose="020B0503020204020204" pitchFamily="34" charset="-122"/>
                <a:ea typeface="微软雅黑" panose="020B0503020204020204" pitchFamily="34" charset="-122"/>
              </a:rPr>
              <a:t>程序中的语句默认</a:t>
            </a:r>
            <a:r>
              <a:rPr lang="zh-CN" altLang="zh-CN" sz="2000">
                <a:solidFill>
                  <a:srgbClr val="006BBC"/>
                </a:solidFill>
                <a:latin typeface="微软雅黑" panose="020B0503020204020204" pitchFamily="34" charset="-122"/>
                <a:ea typeface="微软雅黑" panose="020B0503020204020204" pitchFamily="34" charset="-122"/>
              </a:rPr>
              <a:t>自上而下</a:t>
            </a:r>
            <a:r>
              <a:rPr lang="zh-CN" altLang="zh-CN" sz="2000">
                <a:solidFill>
                  <a:srgbClr val="595959"/>
                </a:solidFill>
                <a:latin typeface="微软雅黑" panose="020B0503020204020204" pitchFamily="34" charset="-122"/>
                <a:ea typeface="微软雅黑" panose="020B0503020204020204" pitchFamily="34" charset="-122"/>
              </a:rPr>
              <a:t>顺序执行。流程控制意指在程序执行时，通过一些特定的指令更改程序中语句的</a:t>
            </a:r>
            <a:r>
              <a:rPr lang="zh-CN" altLang="zh-CN" sz="2000">
                <a:solidFill>
                  <a:srgbClr val="006BBC"/>
                </a:solidFill>
                <a:latin typeface="微软雅黑" panose="020B0503020204020204" pitchFamily="34" charset="-122"/>
                <a:ea typeface="微软雅黑" panose="020B0503020204020204" pitchFamily="34" charset="-122"/>
              </a:rPr>
              <a:t>执行顺序</a:t>
            </a:r>
            <a:r>
              <a:rPr lang="zh-CN" altLang="zh-CN" sz="2000">
                <a:solidFill>
                  <a:srgbClr val="595959"/>
                </a:solidFill>
                <a:latin typeface="微软雅黑" panose="020B0503020204020204" pitchFamily="34" charset="-122"/>
                <a:ea typeface="微软雅黑" panose="020B0503020204020204" pitchFamily="34" charset="-122"/>
              </a:rPr>
              <a:t>，使程序产生跳跃、回溯等现象。本章将对Python中的条</a:t>
            </a:r>
            <a:r>
              <a:rPr lang="zh-CN" altLang="zh-CN" sz="2000">
                <a:solidFill>
                  <a:srgbClr val="006BBC"/>
                </a:solidFill>
                <a:latin typeface="微软雅黑" panose="020B0503020204020204" pitchFamily="34" charset="-122"/>
                <a:ea typeface="微软雅黑" panose="020B0503020204020204" pitchFamily="34" charset="-122"/>
              </a:rPr>
              <a:t>件语句</a:t>
            </a:r>
            <a:r>
              <a:rPr lang="zh-CN" altLang="zh-CN" sz="2000">
                <a:solidFill>
                  <a:srgbClr val="595959"/>
                </a:solidFill>
                <a:latin typeface="微软雅黑" panose="020B0503020204020204" pitchFamily="34" charset="-122"/>
                <a:ea typeface="微软雅黑" panose="020B0503020204020204" pitchFamily="34" charset="-122"/>
              </a:rPr>
              <a:t>、</a:t>
            </a:r>
            <a:r>
              <a:rPr lang="zh-CN" altLang="zh-CN" sz="2000">
                <a:solidFill>
                  <a:srgbClr val="006BBC"/>
                </a:solidFill>
                <a:latin typeface="微软雅黑" panose="020B0503020204020204" pitchFamily="34" charset="-122"/>
                <a:ea typeface="微软雅黑" panose="020B0503020204020204" pitchFamily="34" charset="-122"/>
              </a:rPr>
              <a:t>循环语句</a:t>
            </a:r>
            <a:r>
              <a:rPr lang="zh-CN" altLang="zh-CN" sz="2000">
                <a:solidFill>
                  <a:srgbClr val="595959"/>
                </a:solidFill>
                <a:latin typeface="微软雅黑" panose="020B0503020204020204" pitchFamily="34" charset="-122"/>
                <a:ea typeface="微软雅黑" panose="020B0503020204020204" pitchFamily="34" charset="-122"/>
              </a:rPr>
              <a:t>和</a:t>
            </a:r>
            <a:r>
              <a:rPr lang="zh-CN" altLang="zh-CN" sz="2000">
                <a:solidFill>
                  <a:srgbClr val="006BBC"/>
                </a:solidFill>
                <a:latin typeface="微软雅黑" panose="020B0503020204020204" pitchFamily="34" charset="-122"/>
                <a:ea typeface="微软雅黑" panose="020B0503020204020204" pitchFamily="34" charset="-122"/>
              </a:rPr>
              <a:t>跳转语句</a:t>
            </a:r>
            <a:r>
              <a:rPr lang="zh-CN" altLang="zh-CN" sz="2000">
                <a:solidFill>
                  <a:srgbClr val="595959"/>
                </a:solidFill>
                <a:latin typeface="微软雅黑" panose="020B0503020204020204" pitchFamily="34" charset="-122"/>
                <a:ea typeface="微软雅黑" panose="020B0503020204020204" pitchFamily="34" charset="-122"/>
              </a:rPr>
              <a:t>进行讲解。</a:t>
            </a:r>
          </a:p>
        </p:txBody>
      </p:sp>
      <p:grpSp>
        <p:nvGrpSpPr>
          <p:cNvPr id="2" name="组合 1"/>
          <p:cNvGrpSpPr/>
          <p:nvPr/>
        </p:nvGrpSpPr>
        <p:grpSpPr>
          <a:xfrm>
            <a:off x="3745865" y="3559810"/>
            <a:ext cx="4551680" cy="2738120"/>
            <a:chOff x="5606" y="5942"/>
            <a:chExt cx="7168" cy="4312"/>
          </a:xfrm>
        </p:grpSpPr>
        <p:pic>
          <p:nvPicPr>
            <p:cNvPr id="4" name="Picture 2" descr="C:\Users\Administrator\Desktop\ppt展示模板-8.png"/>
            <p:cNvPicPr>
              <a:picLocks noChangeAspect="1" noChangeArrowheads="1"/>
            </p:cNvPicPr>
            <p:nvPr/>
          </p:nvPicPr>
          <p:blipFill>
            <a:blip r:embed="rId3"/>
            <a:srcRect/>
            <a:stretch>
              <a:fillRect/>
            </a:stretch>
          </p:blipFill>
          <p:spPr bwMode="auto">
            <a:xfrm>
              <a:off x="5606" y="5942"/>
              <a:ext cx="7168" cy="4313"/>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6697" y="6534"/>
              <a:ext cx="5056" cy="2835"/>
            </a:xfrm>
            <a:prstGeom prst="rect">
              <a:avLst/>
            </a:prstGeom>
            <a:blipFill>
              <a:blip r:embed="rId4"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zh-CN" altLang="en-US" sz="1800">
                <a:latin typeface="Arial" panose="020B0604020202020204" pitchFamily="34" charset="0"/>
                <a:ea typeface="思源黑体 CN Regular" panose="020B0500000000000000" pitchFamily="34" charset="-122"/>
                <a:cs typeface="+mn-ea"/>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4"/>
          <a:stretch>
            <a:fillRect/>
          </a:stretch>
        </p:blipFill>
        <p:spPr>
          <a:xfrm>
            <a:off x="944880" y="2014937"/>
            <a:ext cx="2797810" cy="3898265"/>
          </a:xfrm>
          <a:prstGeom prst="rect">
            <a:avLst/>
          </a:prstGeom>
        </p:spPr>
      </p:pic>
      <p:sp>
        <p:nvSpPr>
          <p:cNvPr id="7" name="椭圆形标注 12"/>
          <p:cNvSpPr/>
          <p:nvPr/>
        </p:nvSpPr>
        <p:spPr>
          <a:xfrm>
            <a:off x="2968625" y="1359617"/>
            <a:ext cx="2071370" cy="1493520"/>
          </a:xfrm>
          <a:prstGeom prst="wedgeEllipseCallou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p>
        </p:txBody>
      </p:sp>
      <p:sp>
        <p:nvSpPr>
          <p:cNvPr id="8" name="TextBox 35"/>
          <p:cNvSpPr txBox="1">
            <a:spLocks noChangeArrowheads="1"/>
          </p:cNvSpPr>
          <p:nvPr/>
        </p:nvSpPr>
        <p:spPr bwMode="auto">
          <a:xfrm>
            <a:off x="3247390" y="1437722"/>
            <a:ext cx="1606550" cy="12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先定一个</a:t>
            </a:r>
            <a:r>
              <a:rPr lang="zh-CN" altLang="en-US" dirty="0">
                <a:solidFill>
                  <a:srgbClr val="595959"/>
                </a:solidFill>
                <a:latin typeface="微软雅黑" panose="020B0503020204020204" pitchFamily="34" charset="-122"/>
                <a:ea typeface="微软雅黑" panose="020B0503020204020204" pitchFamily="34" charset="-122"/>
              </a:rPr>
              <a:t>小目标！</a:t>
            </a:r>
          </a:p>
        </p:txBody>
      </p:sp>
      <p:sp>
        <p:nvSpPr>
          <p:cNvPr id="9" name="TextBox 35"/>
          <p:cNvSpPr txBox="1">
            <a:spLocks noChangeArrowheads="1"/>
          </p:cNvSpPr>
          <p:nvPr/>
        </p:nvSpPr>
        <p:spPr bwMode="auto">
          <a:xfrm>
            <a:off x="5640705" y="3324860"/>
            <a:ext cx="5632450" cy="951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zh-CN" sz="1800" dirty="0">
                <a:solidFill>
                  <a:srgbClr val="595959"/>
                </a:solidFill>
                <a:latin typeface="微软雅黑" panose="020B0503020204020204" pitchFamily="34" charset="-122"/>
                <a:ea typeface="微软雅黑" panose="020B0503020204020204" pitchFamily="34" charset="-122"/>
                <a:cs typeface="+mn-ea"/>
              </a:rPr>
              <a:t>掌握条件嵌套的使用，能够使用条件嵌套处理多重判断情况</a:t>
            </a:r>
          </a:p>
        </p:txBody>
      </p:sp>
      <p:grpSp>
        <p:nvGrpSpPr>
          <p:cNvPr id="11" name="组合 10"/>
          <p:cNvGrpSpPr/>
          <p:nvPr/>
        </p:nvGrpSpPr>
        <p:grpSpPr>
          <a:xfrm>
            <a:off x="5204693" y="3645327"/>
            <a:ext cx="405130" cy="405130"/>
            <a:chOff x="8881" y="4685"/>
            <a:chExt cx="638" cy="638"/>
          </a:xfrm>
        </p:grpSpPr>
        <p:sp>
          <p:nvSpPr>
            <p:cNvPr id="12" name="椭圆 11"/>
            <p:cNvSpPr/>
            <p:nvPr/>
          </p:nvSpPr>
          <p:spPr>
            <a:xfrm>
              <a:off x="8881" y="4685"/>
              <a:ext cx="638" cy="63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8946" y="4750"/>
              <a:ext cx="508" cy="50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Title 1"/>
          <p:cNvSpPr txBox="1"/>
          <p:nvPr>
            <p:custDataLst>
              <p:tags r:id="rId1"/>
            </p:custDataLst>
          </p:nvPr>
        </p:nvSpPr>
        <p:spPr>
          <a:xfrm>
            <a:off x="1143690" y="266995"/>
            <a:ext cx="4591475"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dirty="0">
                <a:solidFill>
                  <a:srgbClr val="595959"/>
                </a:solidFill>
                <a:latin typeface="微软雅黑" panose="020B0503020204020204" pitchFamily="34" charset="-122"/>
                <a:ea typeface="微软雅黑" panose="020B0503020204020204" pitchFamily="34" charset="-122"/>
                <a:cs typeface="+mn-ea"/>
                <a:sym typeface="+mn-lt"/>
              </a:rPr>
              <a:t>3.2.1  </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条件嵌套的格式</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custDataLst>
              <p:tags r:id="rId1"/>
            </p:custDataLst>
          </p:nvPr>
        </p:nvSpPr>
        <p:spPr>
          <a:xfrm>
            <a:off x="1143690" y="266995"/>
            <a:ext cx="4591475"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dirty="0">
                <a:solidFill>
                  <a:srgbClr val="595959"/>
                </a:solidFill>
                <a:latin typeface="微软雅黑" panose="020B0503020204020204" pitchFamily="34" charset="-122"/>
                <a:ea typeface="微软雅黑" panose="020B0503020204020204" pitchFamily="34" charset="-122"/>
                <a:cs typeface="+mn-ea"/>
                <a:sym typeface="+mn-lt"/>
              </a:rPr>
              <a:t>3.2.1  </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条件嵌套的格式</a:t>
            </a:r>
          </a:p>
        </p:txBody>
      </p:sp>
      <p:grpSp>
        <p:nvGrpSpPr>
          <p:cNvPr id="9" name="组合 8"/>
          <p:cNvGrpSpPr/>
          <p:nvPr/>
        </p:nvGrpSpPr>
        <p:grpSpPr>
          <a:xfrm>
            <a:off x="1019175" y="857056"/>
            <a:ext cx="3533775" cy="466725"/>
            <a:chOff x="1019175" y="847725"/>
            <a:chExt cx="3533775" cy="466725"/>
          </a:xfrm>
        </p:grpSpPr>
        <p:sp>
          <p:nvSpPr>
            <p:cNvPr id="10" name="同侧圆角矩形 3"/>
            <p:cNvSpPr/>
            <p:nvPr>
              <p:custDataLst>
                <p:tags r:id="rId9"/>
              </p:custDataLst>
            </p:nvPr>
          </p:nvSpPr>
          <p:spPr>
            <a:xfrm rot="10800000">
              <a:off x="1019175" y="847725"/>
              <a:ext cx="3533775" cy="466725"/>
            </a:xfrm>
            <a:prstGeom prst="round2Same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custDataLst>
                <p:tags r:id="rId10"/>
              </p:custDataLst>
            </p:nvPr>
          </p:nvSpPr>
          <p:spPr>
            <a:xfrm>
              <a:off x="1019175" y="881033"/>
              <a:ext cx="3533775" cy="398780"/>
            </a:xfrm>
            <a:prstGeom prst="rect">
              <a:avLst/>
            </a:prstGeom>
          </p:spPr>
          <p:txBody>
            <a:bodyPr wrap="square">
              <a:spAutoFit/>
            </a:bodyPr>
            <a:lstStyle/>
            <a:p>
              <a:pPr algn="ctr"/>
              <a:r>
                <a:rPr lang="zh-CN" altLang="zh-CN" sz="2000" dirty="0">
                  <a:solidFill>
                    <a:srgbClr val="595959"/>
                  </a:solidFill>
                  <a:latin typeface="微软雅黑" panose="020B0503020204020204" pitchFamily="34" charset="-122"/>
                  <a:ea typeface="微软雅黑" panose="020B0503020204020204" pitchFamily="34" charset="-122"/>
                </a:rPr>
                <a:t>条件嵌套的格式</a:t>
              </a:r>
              <a:endParaRPr lang="zh-CN" altLang="en-US" sz="2000" dirty="0">
                <a:solidFill>
                  <a:srgbClr val="595959"/>
                </a:solidFill>
                <a:latin typeface="微软雅黑" panose="020B0503020204020204" pitchFamily="34" charset="-122"/>
                <a:ea typeface="微软雅黑" panose="020B0503020204020204" pitchFamily="34" charset="-122"/>
              </a:endParaRPr>
            </a:p>
          </p:txBody>
        </p:sp>
      </p:grpSp>
      <p:sp>
        <p:nvSpPr>
          <p:cNvPr id="12" name="TextBox 35"/>
          <p:cNvSpPr txBox="1">
            <a:spLocks noChangeArrowheads="1"/>
          </p:cNvSpPr>
          <p:nvPr>
            <p:custDataLst>
              <p:tags r:id="rId2"/>
            </p:custDataLst>
          </p:nvPr>
        </p:nvSpPr>
        <p:spPr bwMode="auto">
          <a:xfrm>
            <a:off x="1143691" y="1622731"/>
            <a:ext cx="4646762" cy="1369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zh-CN" sz="1800" dirty="0">
                <a:solidFill>
                  <a:srgbClr val="1369B2"/>
                </a:solidFill>
                <a:latin typeface="微软雅黑" panose="020B0503020204020204" pitchFamily="34" charset="-122"/>
                <a:ea typeface="微软雅黑" panose="020B0503020204020204" pitchFamily="34" charset="-122"/>
              </a:rPr>
              <a:t>if嵌套</a:t>
            </a:r>
            <a:r>
              <a:rPr lang="zh-CN" altLang="zh-CN" sz="1800" dirty="0">
                <a:solidFill>
                  <a:srgbClr val="595959"/>
                </a:solidFill>
                <a:latin typeface="微软雅黑" panose="020B0503020204020204" pitchFamily="34" charset="-122"/>
                <a:ea typeface="微软雅黑" panose="020B0503020204020204" pitchFamily="34" charset="-122"/>
              </a:rPr>
              <a:t>是指在if语句、if-else语句或if-elif-else语句中嵌套if语句、if-else语句或if-elif-else语句，if嵌套的</a:t>
            </a:r>
            <a:r>
              <a:rPr lang="zh-CN" altLang="zh-CN" sz="1800" dirty="0">
                <a:solidFill>
                  <a:srgbClr val="1369B2"/>
                </a:solidFill>
                <a:latin typeface="微软雅黑" panose="020B0503020204020204" pitchFamily="34" charset="-122"/>
                <a:ea typeface="微软雅黑" panose="020B0503020204020204" pitchFamily="34" charset="-122"/>
              </a:rPr>
              <a:t>一般语法格式</a:t>
            </a:r>
            <a:r>
              <a:rPr lang="zh-CN" altLang="zh-CN" sz="1800" dirty="0">
                <a:solidFill>
                  <a:srgbClr val="595959"/>
                </a:solidFill>
                <a:latin typeface="微软雅黑" panose="020B0503020204020204" pitchFamily="34" charset="-122"/>
                <a:ea typeface="微软雅黑" panose="020B0503020204020204" pitchFamily="34" charset="-122"/>
              </a:rPr>
              <a:t>具体如下。</a:t>
            </a:r>
            <a:endParaRPr lang="zh-CN" altLang="en-US" sz="1800" dirty="0">
              <a:solidFill>
                <a:srgbClr val="595959"/>
              </a:solidFill>
              <a:latin typeface="微软雅黑" panose="020B0503020204020204" pitchFamily="34" charset="-122"/>
              <a:ea typeface="微软雅黑" panose="020B0503020204020204" pitchFamily="34" charset="-122"/>
            </a:endParaRPr>
          </a:p>
        </p:txBody>
      </p:sp>
      <p:grpSp>
        <p:nvGrpSpPr>
          <p:cNvPr id="13" name="组合 12"/>
          <p:cNvGrpSpPr/>
          <p:nvPr/>
        </p:nvGrpSpPr>
        <p:grpSpPr>
          <a:xfrm>
            <a:off x="1143691" y="3022282"/>
            <a:ext cx="4646761" cy="3222361"/>
            <a:chOff x="1143691" y="2082765"/>
            <a:chExt cx="4646761" cy="3222361"/>
          </a:xfrm>
        </p:grpSpPr>
        <p:sp>
          <p:nvSpPr>
            <p:cNvPr id="14" name="矩形 13"/>
            <p:cNvSpPr/>
            <p:nvPr>
              <p:custDataLst>
                <p:tags r:id="rId5"/>
              </p:custDataLst>
            </p:nvPr>
          </p:nvSpPr>
          <p:spPr bwMode="auto">
            <a:xfrm>
              <a:off x="2062757" y="2082765"/>
              <a:ext cx="3727695" cy="3222361"/>
            </a:xfrm>
            <a:prstGeom prst="rect">
              <a:avLst/>
            </a:prstGeom>
            <a:solidFill>
              <a:schemeClr val="bg1">
                <a:lumMod val="95000"/>
              </a:scheme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pPr>
              <a:r>
                <a:rPr lang="en-US" altLang="zh-CN"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if </a:t>
              </a:r>
              <a:r>
                <a:rPr lang="zh-CN" altLang="zh-CN"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条件表达式</a:t>
              </a:r>
              <a:r>
                <a:rPr lang="en-US" altLang="zh-CN"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1</a:t>
              </a:r>
              <a:r>
                <a:rPr lang="zh-CN" altLang="zh-CN"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a:t>
              </a:r>
            </a:p>
            <a:p>
              <a:pPr>
                <a:lnSpc>
                  <a:spcPct val="150000"/>
                </a:lnSpc>
              </a:pPr>
              <a:r>
                <a:rPr lang="en-US" altLang="zh-CN"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    </a:t>
              </a:r>
              <a:r>
                <a:rPr lang="zh-CN" altLang="zh-CN"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代码段</a:t>
              </a:r>
              <a:r>
                <a:rPr lang="en-US" altLang="zh-CN"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1</a:t>
              </a:r>
              <a:endParaRPr lang="zh-CN" altLang="zh-CN"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endParaRPr>
            </a:p>
            <a:p>
              <a:pPr>
                <a:lnSpc>
                  <a:spcPct val="150000"/>
                </a:lnSpc>
              </a:pPr>
              <a:r>
                <a:rPr lang="en-US" altLang="zh-CN"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    if </a:t>
              </a:r>
              <a:r>
                <a:rPr lang="zh-CN" altLang="zh-CN"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条件表达式</a:t>
              </a:r>
              <a:r>
                <a:rPr lang="en-US" altLang="zh-CN"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2:</a:t>
              </a:r>
              <a:endParaRPr lang="zh-CN" altLang="zh-CN"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endParaRPr>
            </a:p>
            <a:p>
              <a:pPr>
                <a:lnSpc>
                  <a:spcPct val="150000"/>
                </a:lnSpc>
              </a:pPr>
              <a:r>
                <a:rPr lang="en-US" altLang="zh-CN"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        </a:t>
              </a:r>
              <a:r>
                <a:rPr lang="zh-CN" altLang="zh-CN"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代码段</a:t>
              </a:r>
              <a:r>
                <a:rPr lang="en-US" altLang="zh-CN"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2</a:t>
              </a:r>
              <a:endParaRPr lang="zh-CN" altLang="zh-CN"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endParaRPr>
            </a:p>
            <a:p>
              <a:pPr>
                <a:lnSpc>
                  <a:spcPct val="150000"/>
                </a:lnSpc>
              </a:pPr>
              <a:r>
                <a:rPr lang="en-US" altLang="zh-CN"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    else</a:t>
              </a:r>
              <a:r>
                <a:rPr lang="zh-CN" altLang="zh-CN"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a:t>
              </a:r>
            </a:p>
            <a:p>
              <a:pPr>
                <a:lnSpc>
                  <a:spcPct val="150000"/>
                </a:lnSpc>
              </a:pPr>
              <a:r>
                <a:rPr lang="en-US" altLang="zh-CN"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        </a:t>
              </a:r>
              <a:r>
                <a:rPr lang="zh-CN" altLang="zh-CN"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代码段</a:t>
              </a:r>
              <a:r>
                <a:rPr lang="en-US" altLang="zh-CN"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3</a:t>
              </a:r>
              <a:endParaRPr lang="zh-CN" altLang="zh-CN"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endParaRPr>
            </a:p>
            <a:p>
              <a:pPr>
                <a:lnSpc>
                  <a:spcPct val="150000"/>
                </a:lnSpc>
              </a:pPr>
              <a:r>
                <a:rPr lang="en-US" altLang="zh-CN"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else:</a:t>
              </a:r>
              <a:endParaRPr lang="zh-CN" altLang="zh-CN"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endParaRPr>
            </a:p>
            <a:p>
              <a:pPr>
                <a:lnSpc>
                  <a:spcPct val="150000"/>
                </a:lnSpc>
              </a:pPr>
              <a:r>
                <a:rPr lang="en-US" altLang="zh-CN"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    </a:t>
              </a:r>
              <a:r>
                <a:rPr lang="zh-CN" altLang="zh-CN"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代码段</a:t>
              </a:r>
              <a:r>
                <a:rPr lang="en-US" altLang="zh-CN"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4</a:t>
              </a:r>
              <a:endParaRPr lang="zh-CN" altLang="zh-CN"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endParaRPr>
            </a:p>
          </p:txBody>
        </p:sp>
        <p:sp>
          <p:nvSpPr>
            <p:cNvPr id="15" name="剪去单角的矩形 14"/>
            <p:cNvSpPr/>
            <p:nvPr>
              <p:custDataLst>
                <p:tags r:id="rId6"/>
              </p:custDataLst>
            </p:nvPr>
          </p:nvSpPr>
          <p:spPr>
            <a:xfrm flipH="1">
              <a:off x="1143691" y="2082766"/>
              <a:ext cx="808346" cy="3222360"/>
            </a:xfrm>
            <a:prstGeom prst="snip1Rect">
              <a:avLst>
                <a:gd name="adj" fmla="val 0"/>
              </a:avLst>
            </a:prstGeom>
            <a:solidFill>
              <a:srgbClr val="136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custDataLst>
                <p:tags r:id="rId7"/>
              </p:custDataLst>
            </p:nvPr>
          </p:nvSpPr>
          <p:spPr>
            <a:xfrm>
              <a:off x="1327290" y="2654351"/>
              <a:ext cx="441146" cy="1884618"/>
            </a:xfrm>
            <a:prstGeom prst="rect">
              <a:avLst/>
            </a:prstGeom>
            <a:noFill/>
          </p:spPr>
          <p:txBody>
            <a:bodyPr wrap="none" rtlCol="0">
              <a:spAutoFit/>
            </a:bodyPr>
            <a:lstStyle/>
            <a:p>
              <a:pPr algn="ctr">
                <a:lnSpc>
                  <a:spcPct val="150000"/>
                </a:lnSpc>
              </a:pPr>
              <a:r>
                <a:rPr lang="zh-CN" altLang="en-US" sz="2000" b="1" dirty="0">
                  <a:solidFill>
                    <a:schemeClr val="bg1"/>
                  </a:solidFill>
                  <a:latin typeface="微软雅黑" panose="020B0503020204020204" pitchFamily="34" charset="-122"/>
                  <a:ea typeface="微软雅黑" panose="020B0503020204020204" pitchFamily="34" charset="-122"/>
                </a:rPr>
                <a:t>语</a:t>
              </a:r>
              <a:endParaRPr lang="en-US" altLang="zh-CN" sz="2000" b="1"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2000" b="1" dirty="0">
                  <a:solidFill>
                    <a:schemeClr val="bg1"/>
                  </a:solidFill>
                  <a:latin typeface="微软雅黑" panose="020B0503020204020204" pitchFamily="34" charset="-122"/>
                  <a:ea typeface="微软雅黑" panose="020B0503020204020204" pitchFamily="34" charset="-122"/>
                </a:rPr>
                <a:t>法</a:t>
              </a:r>
              <a:endParaRPr lang="en-US" altLang="zh-CN" sz="2000" b="1"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2000" b="1" dirty="0">
                  <a:solidFill>
                    <a:schemeClr val="bg1"/>
                  </a:solidFill>
                  <a:latin typeface="微软雅黑" panose="020B0503020204020204" pitchFamily="34" charset="-122"/>
                  <a:ea typeface="微软雅黑" panose="020B0503020204020204" pitchFamily="34" charset="-122"/>
                </a:rPr>
                <a:t>格</a:t>
              </a:r>
              <a:endParaRPr lang="en-US" altLang="zh-CN" sz="2000" b="1"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2000" b="1" dirty="0">
                  <a:solidFill>
                    <a:schemeClr val="bg1"/>
                  </a:solidFill>
                  <a:latin typeface="微软雅黑" panose="020B0503020204020204" pitchFamily="34" charset="-122"/>
                  <a:ea typeface="微软雅黑" panose="020B0503020204020204" pitchFamily="34" charset="-122"/>
                </a:rPr>
                <a:t>式</a:t>
              </a:r>
            </a:p>
          </p:txBody>
        </p:sp>
        <p:sp>
          <p:nvSpPr>
            <p:cNvPr id="17" name="Freeform 16"/>
            <p:cNvSpPr/>
            <p:nvPr>
              <p:custDataLst>
                <p:tags r:id="rId8"/>
              </p:custDataLst>
            </p:nvPr>
          </p:nvSpPr>
          <p:spPr bwMode="auto">
            <a:xfrm>
              <a:off x="1952036" y="2105348"/>
              <a:ext cx="110722" cy="3199777"/>
            </a:xfrm>
            <a:custGeom>
              <a:avLst/>
              <a:gdLst>
                <a:gd name="T0" fmla="*/ 280 w 280"/>
                <a:gd name="T1" fmla="*/ 278 h 1123"/>
                <a:gd name="T2" fmla="*/ 280 w 280"/>
                <a:gd name="T3" fmla="*/ 1123 h 1123"/>
                <a:gd name="T4" fmla="*/ 0 w 280"/>
                <a:gd name="T5" fmla="*/ 842 h 1123"/>
                <a:gd name="T6" fmla="*/ 0 w 280"/>
                <a:gd name="T7" fmla="*/ 0 h 1123"/>
                <a:gd name="T8" fmla="*/ 278 w 280"/>
                <a:gd name="T9" fmla="*/ 278 h 1123"/>
                <a:gd name="T10" fmla="*/ 280 w 280"/>
                <a:gd name="T11" fmla="*/ 278 h 1123"/>
              </a:gdLst>
              <a:ahLst/>
              <a:cxnLst>
                <a:cxn ang="0">
                  <a:pos x="T0" y="T1"/>
                </a:cxn>
                <a:cxn ang="0">
                  <a:pos x="T2" y="T3"/>
                </a:cxn>
                <a:cxn ang="0">
                  <a:pos x="T4" y="T5"/>
                </a:cxn>
                <a:cxn ang="0">
                  <a:pos x="T6" y="T7"/>
                </a:cxn>
                <a:cxn ang="0">
                  <a:pos x="T8" y="T9"/>
                </a:cxn>
                <a:cxn ang="0">
                  <a:pos x="T10" y="T11"/>
                </a:cxn>
              </a:cxnLst>
              <a:rect l="0" t="0" r="r" b="b"/>
              <a:pathLst>
                <a:path w="280" h="1123">
                  <a:moveTo>
                    <a:pt x="280" y="278"/>
                  </a:moveTo>
                  <a:lnTo>
                    <a:pt x="280" y="1123"/>
                  </a:lnTo>
                  <a:lnTo>
                    <a:pt x="0" y="842"/>
                  </a:lnTo>
                  <a:lnTo>
                    <a:pt x="0" y="0"/>
                  </a:lnTo>
                  <a:lnTo>
                    <a:pt x="278" y="278"/>
                  </a:lnTo>
                  <a:lnTo>
                    <a:pt x="280" y="278"/>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grpSp>
      <p:sp>
        <p:nvSpPr>
          <p:cNvPr id="18" name="矩形 17"/>
          <p:cNvSpPr/>
          <p:nvPr>
            <p:custDataLst>
              <p:tags r:id="rId3"/>
            </p:custDataLst>
          </p:nvPr>
        </p:nvSpPr>
        <p:spPr>
          <a:xfrm>
            <a:off x="8183355" y="5906088"/>
            <a:ext cx="1728358" cy="338554"/>
          </a:xfrm>
          <a:prstGeom prst="rect">
            <a:avLst/>
          </a:prstGeom>
          <a:solidFill>
            <a:srgbClr val="FFFF00"/>
          </a:solidFill>
        </p:spPr>
        <p:txBody>
          <a:bodyPr wrap="none">
            <a:spAutoFit/>
          </a:bodyPr>
          <a:lstStyle/>
          <a:p>
            <a:pPr algn="ctr"/>
            <a:r>
              <a:rPr lang="zh-CN" altLang="zh-CN" sz="1600" dirty="0">
                <a:latin typeface="等线" panose="02010600030101010101" pitchFamily="2" charset="-122"/>
                <a:ea typeface="等线" panose="02010600030101010101" pitchFamily="2" charset="-122"/>
              </a:rPr>
              <a:t>if嵌套的执行流程</a:t>
            </a:r>
            <a:endParaRPr lang="zh-CN" altLang="en-US" sz="1600" dirty="0">
              <a:latin typeface="等线" panose="02010600030101010101" pitchFamily="2" charset="-122"/>
              <a:ea typeface="等线" panose="02010600030101010101" pitchFamily="2" charset="-122"/>
            </a:endParaRPr>
          </a:p>
        </p:txBody>
      </p:sp>
      <p:pic>
        <p:nvPicPr>
          <p:cNvPr id="20" name="图片 19"/>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7175326" y="1773610"/>
            <a:ext cx="3744416" cy="3862563"/>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35"/>
          <p:cNvSpPr txBox="1">
            <a:spLocks noChangeArrowheads="1"/>
          </p:cNvSpPr>
          <p:nvPr/>
        </p:nvSpPr>
        <p:spPr bwMode="auto">
          <a:xfrm>
            <a:off x="4582795" y="3028950"/>
            <a:ext cx="6942455" cy="1782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zh-CN" sz="1800" dirty="0">
                <a:solidFill>
                  <a:srgbClr val="595959"/>
                </a:solidFill>
                <a:latin typeface="微软雅黑" panose="020B0503020204020204" pitchFamily="34" charset="-122"/>
                <a:ea typeface="微软雅黑" panose="020B0503020204020204" pitchFamily="34" charset="-122"/>
                <a:cs typeface="+mn-ea"/>
              </a:rPr>
              <a:t>针对</a:t>
            </a:r>
            <a:r>
              <a:rPr lang="zh-CN" altLang="zh-CN" sz="1800" dirty="0">
                <a:solidFill>
                  <a:schemeClr val="tx2">
                    <a:lumMod val="60000"/>
                    <a:lumOff val="40000"/>
                  </a:schemeClr>
                </a:solidFill>
                <a:latin typeface="微软雅黑" panose="020B0503020204020204" pitchFamily="34" charset="-122"/>
                <a:ea typeface="微软雅黑" panose="020B0503020204020204" pitchFamily="34" charset="-122"/>
                <a:cs typeface="+mn-ea"/>
              </a:rPr>
              <a:t>条件嵌套</a:t>
            </a:r>
            <a:r>
              <a:rPr lang="zh-CN" altLang="zh-CN" sz="1800" dirty="0">
                <a:solidFill>
                  <a:srgbClr val="595959"/>
                </a:solidFill>
                <a:latin typeface="微软雅黑" panose="020B0503020204020204" pitchFamily="34" charset="-122"/>
                <a:ea typeface="微软雅黑" panose="020B0503020204020204" pitchFamily="34" charset="-122"/>
                <a:cs typeface="+mn-ea"/>
              </a:rPr>
              <a:t>，有两点需要说明：</a:t>
            </a:r>
          </a:p>
          <a:p>
            <a:pPr>
              <a:lnSpc>
                <a:spcPct val="150000"/>
              </a:lnSpc>
            </a:pPr>
            <a:r>
              <a:rPr lang="zh-CN" altLang="zh-CN" sz="1800" dirty="0">
                <a:solidFill>
                  <a:srgbClr val="595959"/>
                </a:solidFill>
                <a:latin typeface="微软雅黑" panose="020B0503020204020204" pitchFamily="34" charset="-122"/>
                <a:ea typeface="微软雅黑" panose="020B0503020204020204" pitchFamily="34" charset="-122"/>
                <a:cs typeface="+mn-ea"/>
              </a:rPr>
              <a:t>（</a:t>
            </a:r>
            <a:r>
              <a:rPr lang="en-US" altLang="zh-CN" sz="1800" dirty="0">
                <a:solidFill>
                  <a:srgbClr val="595959"/>
                </a:solidFill>
                <a:latin typeface="微软雅黑" panose="020B0503020204020204" pitchFamily="34" charset="-122"/>
                <a:ea typeface="微软雅黑" panose="020B0503020204020204" pitchFamily="34" charset="-122"/>
                <a:cs typeface="+mn-ea"/>
              </a:rPr>
              <a:t>1</a:t>
            </a:r>
            <a:r>
              <a:rPr lang="zh-CN" altLang="zh-CN" sz="1800" dirty="0">
                <a:solidFill>
                  <a:srgbClr val="595959"/>
                </a:solidFill>
                <a:latin typeface="微软雅黑" panose="020B0503020204020204" pitchFamily="34" charset="-122"/>
                <a:ea typeface="微软雅黑" panose="020B0503020204020204" pitchFamily="34" charset="-122"/>
                <a:cs typeface="+mn-ea"/>
              </a:rPr>
              <a:t>）条件嵌套</a:t>
            </a:r>
            <a:r>
              <a:rPr lang="zh-CN" altLang="zh-CN" sz="1800" dirty="0">
                <a:solidFill>
                  <a:schemeClr val="tx2">
                    <a:lumMod val="60000"/>
                    <a:lumOff val="40000"/>
                  </a:schemeClr>
                </a:solidFill>
                <a:latin typeface="微软雅黑" panose="020B0503020204020204" pitchFamily="34" charset="-122"/>
                <a:ea typeface="微软雅黑" panose="020B0503020204020204" pitchFamily="34" charset="-122"/>
                <a:cs typeface="+mn-ea"/>
              </a:rPr>
              <a:t>可以多层嵌套</a:t>
            </a:r>
            <a:r>
              <a:rPr lang="zh-CN" altLang="zh-CN" sz="1800" dirty="0">
                <a:solidFill>
                  <a:srgbClr val="595959"/>
                </a:solidFill>
                <a:latin typeface="微软雅黑" panose="020B0503020204020204" pitchFamily="34" charset="-122"/>
                <a:ea typeface="微软雅黑" panose="020B0503020204020204" pitchFamily="34" charset="-122"/>
                <a:cs typeface="+mn-ea"/>
              </a:rPr>
              <a:t>，不仅限于两层。</a:t>
            </a:r>
          </a:p>
          <a:p>
            <a:pPr>
              <a:lnSpc>
                <a:spcPct val="150000"/>
              </a:lnSpc>
            </a:pPr>
            <a:r>
              <a:rPr lang="zh-CN" altLang="zh-CN" sz="1800" dirty="0">
                <a:solidFill>
                  <a:srgbClr val="595959"/>
                </a:solidFill>
                <a:latin typeface="微软雅黑" panose="020B0503020204020204" pitchFamily="34" charset="-122"/>
                <a:ea typeface="微软雅黑" panose="020B0503020204020204" pitchFamily="34" charset="-122"/>
                <a:cs typeface="+mn-ea"/>
              </a:rPr>
              <a:t>（</a:t>
            </a:r>
            <a:r>
              <a:rPr lang="en-US" altLang="zh-CN" sz="1800" dirty="0">
                <a:solidFill>
                  <a:srgbClr val="595959"/>
                </a:solidFill>
                <a:latin typeface="微软雅黑" panose="020B0503020204020204" pitchFamily="34" charset="-122"/>
                <a:ea typeface="微软雅黑" panose="020B0503020204020204" pitchFamily="34" charset="-122"/>
                <a:cs typeface="+mn-ea"/>
              </a:rPr>
              <a:t>2</a:t>
            </a:r>
            <a:r>
              <a:rPr lang="zh-CN" altLang="zh-CN" sz="1800" dirty="0">
                <a:solidFill>
                  <a:srgbClr val="595959"/>
                </a:solidFill>
                <a:latin typeface="微软雅黑" panose="020B0503020204020204" pitchFamily="34" charset="-122"/>
                <a:ea typeface="微软雅黑" panose="020B0503020204020204" pitchFamily="34" charset="-122"/>
                <a:cs typeface="+mn-ea"/>
              </a:rPr>
              <a:t>）</a:t>
            </a:r>
            <a:r>
              <a:rPr lang="zh-CN" altLang="zh-CN" sz="1800" dirty="0">
                <a:solidFill>
                  <a:schemeClr val="tx2">
                    <a:lumMod val="60000"/>
                    <a:lumOff val="40000"/>
                  </a:schemeClr>
                </a:solidFill>
                <a:latin typeface="微软雅黑" panose="020B0503020204020204" pitchFamily="34" charset="-122"/>
                <a:ea typeface="微软雅黑" panose="020B0503020204020204" pitchFamily="34" charset="-122"/>
                <a:cs typeface="+mn-ea"/>
              </a:rPr>
              <a:t>外层</a:t>
            </a:r>
            <a:r>
              <a:rPr lang="zh-CN" altLang="zh-CN" sz="1800" dirty="0">
                <a:solidFill>
                  <a:srgbClr val="595959"/>
                </a:solidFill>
                <a:latin typeface="微软雅黑" panose="020B0503020204020204" pitchFamily="34" charset="-122"/>
                <a:ea typeface="微软雅黑" panose="020B0503020204020204" pitchFamily="34" charset="-122"/>
                <a:cs typeface="+mn-ea"/>
              </a:rPr>
              <a:t>和</a:t>
            </a:r>
            <a:r>
              <a:rPr lang="zh-CN" altLang="zh-CN" sz="1800" dirty="0">
                <a:solidFill>
                  <a:schemeClr val="tx2">
                    <a:lumMod val="60000"/>
                    <a:lumOff val="40000"/>
                  </a:schemeClr>
                </a:solidFill>
                <a:latin typeface="微软雅黑" panose="020B0503020204020204" pitchFamily="34" charset="-122"/>
                <a:ea typeface="微软雅黑" panose="020B0503020204020204" pitchFamily="34" charset="-122"/>
                <a:cs typeface="+mn-ea"/>
              </a:rPr>
              <a:t>内层</a:t>
            </a:r>
            <a:r>
              <a:rPr lang="zh-CN" altLang="zh-CN" sz="1800" dirty="0">
                <a:solidFill>
                  <a:srgbClr val="595959"/>
                </a:solidFill>
                <a:latin typeface="微软雅黑" panose="020B0503020204020204" pitchFamily="34" charset="-122"/>
                <a:ea typeface="微软雅黑" panose="020B0503020204020204" pitchFamily="34" charset="-122"/>
                <a:cs typeface="+mn-ea"/>
              </a:rPr>
              <a:t>的条件语句都</a:t>
            </a:r>
            <a:r>
              <a:rPr lang="zh-CN" altLang="zh-CN" sz="1800" dirty="0">
                <a:solidFill>
                  <a:schemeClr val="tx2">
                    <a:lumMod val="60000"/>
                    <a:lumOff val="40000"/>
                  </a:schemeClr>
                </a:solidFill>
                <a:latin typeface="微软雅黑" panose="020B0503020204020204" pitchFamily="34" charset="-122"/>
                <a:ea typeface="微软雅黑" panose="020B0503020204020204" pitchFamily="34" charset="-122"/>
                <a:cs typeface="+mn-ea"/>
              </a:rPr>
              <a:t>可以使用if语句</a:t>
            </a:r>
            <a:r>
              <a:rPr lang="zh-CN" altLang="zh-CN" sz="1800" dirty="0">
                <a:solidFill>
                  <a:srgbClr val="595959"/>
                </a:solidFill>
                <a:latin typeface="微软雅黑" panose="020B0503020204020204" pitchFamily="34" charset="-122"/>
                <a:ea typeface="微软雅黑" panose="020B0503020204020204" pitchFamily="34" charset="-122"/>
                <a:cs typeface="+mn-ea"/>
              </a:rPr>
              <a:t>、</a:t>
            </a:r>
            <a:r>
              <a:rPr lang="zh-CN" altLang="zh-CN" sz="1800" dirty="0">
                <a:solidFill>
                  <a:schemeClr val="tx2">
                    <a:lumMod val="60000"/>
                    <a:lumOff val="40000"/>
                  </a:schemeClr>
                </a:solidFill>
                <a:latin typeface="微软雅黑" panose="020B0503020204020204" pitchFamily="34" charset="-122"/>
                <a:ea typeface="微软雅黑" panose="020B0503020204020204" pitchFamily="34" charset="-122"/>
                <a:cs typeface="+mn-ea"/>
              </a:rPr>
              <a:t>if-else语句</a:t>
            </a:r>
            <a:r>
              <a:rPr lang="zh-CN" altLang="zh-CN" sz="1800" dirty="0">
                <a:solidFill>
                  <a:srgbClr val="595959"/>
                </a:solidFill>
                <a:latin typeface="微软雅黑" panose="020B0503020204020204" pitchFamily="34" charset="-122"/>
                <a:ea typeface="微软雅黑" panose="020B0503020204020204" pitchFamily="34" charset="-122"/>
                <a:cs typeface="+mn-ea"/>
              </a:rPr>
              <a:t>和</a:t>
            </a:r>
            <a:r>
              <a:rPr lang="zh-CN" altLang="zh-CN" sz="1800" dirty="0">
                <a:solidFill>
                  <a:schemeClr val="tx2">
                    <a:lumMod val="60000"/>
                    <a:lumOff val="40000"/>
                  </a:schemeClr>
                </a:solidFill>
                <a:latin typeface="微软雅黑" panose="020B0503020204020204" pitchFamily="34" charset="-122"/>
                <a:ea typeface="微软雅黑" panose="020B0503020204020204" pitchFamily="34" charset="-122"/>
                <a:cs typeface="+mn-ea"/>
              </a:rPr>
              <a:t>if-elif-else语句</a:t>
            </a:r>
            <a:r>
              <a:rPr lang="zh-CN" altLang="zh-CN" sz="1800" dirty="0">
                <a:solidFill>
                  <a:srgbClr val="595959"/>
                </a:solidFill>
                <a:latin typeface="微软雅黑" panose="020B0503020204020204" pitchFamily="34" charset="-122"/>
                <a:ea typeface="微软雅黑" panose="020B0503020204020204" pitchFamily="34" charset="-122"/>
                <a:cs typeface="+mn-ea"/>
              </a:rPr>
              <a:t>。</a:t>
            </a:r>
          </a:p>
        </p:txBody>
      </p:sp>
      <p:pic>
        <p:nvPicPr>
          <p:cNvPr id="8" name="图片 7"/>
          <p:cNvPicPr>
            <a:picLocks noChangeAspect="1"/>
          </p:cNvPicPr>
          <p:nvPr/>
        </p:nvPicPr>
        <p:blipFill>
          <a:blip r:embed="rId4"/>
          <a:stretch>
            <a:fillRect/>
          </a:stretch>
        </p:blipFill>
        <p:spPr>
          <a:xfrm>
            <a:off x="550186" y="1917249"/>
            <a:ext cx="3715858" cy="4006159"/>
          </a:xfrm>
          <a:prstGeom prst="rect">
            <a:avLst/>
          </a:prstGeom>
        </p:spPr>
      </p:pic>
      <p:sp>
        <p:nvSpPr>
          <p:cNvPr id="3" name="Title 1"/>
          <p:cNvSpPr txBox="1"/>
          <p:nvPr>
            <p:custDataLst>
              <p:tags r:id="rId1"/>
            </p:custDataLst>
          </p:nvPr>
        </p:nvSpPr>
        <p:spPr>
          <a:xfrm>
            <a:off x="1143690" y="266995"/>
            <a:ext cx="4591475"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dirty="0">
                <a:solidFill>
                  <a:srgbClr val="595959"/>
                </a:solidFill>
                <a:latin typeface="微软雅黑" panose="020B0503020204020204" pitchFamily="34" charset="-122"/>
                <a:ea typeface="微软雅黑" panose="020B0503020204020204" pitchFamily="34" charset="-122"/>
                <a:cs typeface="+mn-ea"/>
                <a:sym typeface="+mn-lt"/>
              </a:rPr>
              <a:t>3.2.1  </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条件嵌套的格式</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1019175" y="857056"/>
            <a:ext cx="3533775" cy="466725"/>
            <a:chOff x="1019175" y="847725"/>
            <a:chExt cx="3533775" cy="466725"/>
          </a:xfrm>
        </p:grpSpPr>
        <p:sp>
          <p:nvSpPr>
            <p:cNvPr id="3" name="同侧圆角矩形 3"/>
            <p:cNvSpPr/>
            <p:nvPr>
              <p:custDataLst>
                <p:tags r:id="rId6"/>
              </p:custDataLst>
            </p:nvPr>
          </p:nvSpPr>
          <p:spPr>
            <a:xfrm rot="10800000">
              <a:off x="1019175" y="847725"/>
              <a:ext cx="3533775" cy="466725"/>
            </a:xfrm>
            <a:prstGeom prst="round2Same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custDataLst>
                <p:tags r:id="rId7"/>
              </p:custDataLst>
            </p:nvPr>
          </p:nvSpPr>
          <p:spPr>
            <a:xfrm>
              <a:off x="1019175" y="881033"/>
              <a:ext cx="3533775" cy="398780"/>
            </a:xfrm>
            <a:prstGeom prst="rect">
              <a:avLst/>
            </a:prstGeom>
          </p:spPr>
          <p:txBody>
            <a:bodyPr wrap="square">
              <a:spAutoFit/>
            </a:bodyPr>
            <a:lstStyle/>
            <a:p>
              <a:pPr algn="ctr"/>
              <a:r>
                <a:rPr lang="zh-CN" altLang="en-US" sz="2000" dirty="0">
                  <a:solidFill>
                    <a:srgbClr val="595959"/>
                  </a:solidFill>
                  <a:latin typeface="微软雅黑" panose="020B0503020204020204" pitchFamily="34" charset="-122"/>
                  <a:ea typeface="微软雅黑" panose="020B0503020204020204" pitchFamily="34" charset="-122"/>
                </a:rPr>
                <a:t>条件嵌套的格式</a:t>
              </a:r>
            </a:p>
          </p:txBody>
        </p:sp>
      </p:grpSp>
      <p:sp>
        <p:nvSpPr>
          <p:cNvPr id="23" name="剪去单角的矩形 22"/>
          <p:cNvSpPr/>
          <p:nvPr>
            <p:custDataLst>
              <p:tags r:id="rId1"/>
            </p:custDataLst>
          </p:nvPr>
        </p:nvSpPr>
        <p:spPr>
          <a:xfrm rot="5400000" flipH="1">
            <a:off x="1393627" y="1609585"/>
            <a:ext cx="473622" cy="1222526"/>
          </a:xfrm>
          <a:prstGeom prst="snip1Rect">
            <a:avLst>
              <a:gd name="adj" fmla="val 0"/>
            </a:avLst>
          </a:prstGeom>
          <a:solidFill>
            <a:srgbClr val="136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custDataLst>
              <p:tags r:id="rId2"/>
            </p:custDataLst>
          </p:nvPr>
        </p:nvSpPr>
        <p:spPr>
          <a:xfrm>
            <a:off x="1243152" y="2020792"/>
            <a:ext cx="774571" cy="400110"/>
          </a:xfrm>
          <a:prstGeom prst="rect">
            <a:avLst/>
          </a:prstGeom>
          <a:noFill/>
        </p:spPr>
        <p:txBody>
          <a:bodyPr wrap="non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示 例</a:t>
            </a:r>
          </a:p>
        </p:txBody>
      </p:sp>
      <p:sp>
        <p:nvSpPr>
          <p:cNvPr id="25" name="TextBox 35"/>
          <p:cNvSpPr txBox="1">
            <a:spLocks noChangeArrowheads="1"/>
          </p:cNvSpPr>
          <p:nvPr>
            <p:custDataLst>
              <p:tags r:id="rId3"/>
            </p:custDataLst>
          </p:nvPr>
        </p:nvSpPr>
        <p:spPr bwMode="auto">
          <a:xfrm>
            <a:off x="910630" y="3141222"/>
            <a:ext cx="4392488" cy="535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zh-CN" sz="1800" dirty="0">
                <a:solidFill>
                  <a:srgbClr val="595959"/>
                </a:solidFill>
                <a:latin typeface="微软雅黑" panose="020B0503020204020204" pitchFamily="34" charset="-122"/>
                <a:ea typeface="微软雅黑" panose="020B0503020204020204" pitchFamily="34" charset="-122"/>
              </a:rPr>
              <a:t>根据年份和月份计算当月一共有多少天。</a:t>
            </a:r>
          </a:p>
        </p:txBody>
      </p:sp>
      <p:sp>
        <p:nvSpPr>
          <p:cNvPr id="2" name="Title 1"/>
          <p:cNvSpPr txBox="1"/>
          <p:nvPr>
            <p:custDataLst>
              <p:tags r:id="rId4"/>
            </p:custDataLst>
          </p:nvPr>
        </p:nvSpPr>
        <p:spPr>
          <a:xfrm>
            <a:off x="1143690" y="266995"/>
            <a:ext cx="4591475"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altLang="zh-CN" sz="2400" b="1" dirty="0">
                <a:solidFill>
                  <a:srgbClr val="595959"/>
                </a:solidFill>
                <a:latin typeface="微软雅黑" panose="020B0503020204020204" pitchFamily="34" charset="-122"/>
                <a:ea typeface="微软雅黑" panose="020B0503020204020204" pitchFamily="34" charset="-122"/>
                <a:cs typeface="+mn-ea"/>
                <a:sym typeface="+mn-lt"/>
              </a:rPr>
              <a:t>3.2.1  </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条件嵌套的格式</a:t>
            </a:r>
          </a:p>
        </p:txBody>
      </p:sp>
      <p:sp>
        <p:nvSpPr>
          <p:cNvPr id="16" name="矩形 15"/>
          <p:cNvSpPr/>
          <p:nvPr>
            <p:custDataLst>
              <p:tags r:id="rId5"/>
            </p:custDataLst>
          </p:nvPr>
        </p:nvSpPr>
        <p:spPr bwMode="auto">
          <a:xfrm>
            <a:off x="5807075" y="2119630"/>
            <a:ext cx="5616575" cy="4163060"/>
          </a:xfrm>
          <a:prstGeom prst="rect">
            <a:avLst/>
          </a:prstGeom>
          <a:solidFill>
            <a:schemeClr val="bg1">
              <a:lumMod val="95000"/>
            </a:scheme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pPr>
            <a:r>
              <a:rPr altLang="zh-CN" sz="16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month = int(input("请输入月份:"))</a:t>
            </a:r>
          </a:p>
          <a:p>
            <a:pPr>
              <a:lnSpc>
                <a:spcPct val="150000"/>
              </a:lnSpc>
            </a:pPr>
            <a:r>
              <a:rPr altLang="zh-CN" sz="16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if month in [1, 3, 5, 7, 8, 10, 12]:</a:t>
            </a:r>
          </a:p>
          <a:p>
            <a:pPr>
              <a:lnSpc>
                <a:spcPct val="150000"/>
              </a:lnSpc>
            </a:pPr>
            <a:r>
              <a:rPr altLang="zh-CN" sz="16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    print(f"{year}年{month}月有31天")</a:t>
            </a:r>
          </a:p>
          <a:p>
            <a:pPr>
              <a:lnSpc>
                <a:spcPct val="150000"/>
              </a:lnSpc>
            </a:pPr>
            <a:r>
              <a:rPr altLang="zh-CN" sz="16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elif month in [4, 6, 9, 11]:</a:t>
            </a:r>
          </a:p>
          <a:p>
            <a:pPr>
              <a:lnSpc>
                <a:spcPct val="150000"/>
              </a:lnSpc>
            </a:pPr>
            <a:r>
              <a:rPr altLang="zh-CN" sz="16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    print(f"{year}年{month}月有30天")</a:t>
            </a:r>
          </a:p>
          <a:p>
            <a:pPr>
              <a:lnSpc>
                <a:spcPct val="150000"/>
              </a:lnSpc>
            </a:pPr>
            <a:r>
              <a:rPr altLang="zh-CN" sz="16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elif month == 2:</a:t>
            </a:r>
          </a:p>
          <a:p>
            <a:pPr>
              <a:lnSpc>
                <a:spcPct val="150000"/>
              </a:lnSpc>
            </a:pPr>
            <a:r>
              <a:rPr altLang="zh-CN" sz="16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    if year % 400 == 0 or (year % 4 == 0 and year % 100 != 0):</a:t>
            </a:r>
          </a:p>
          <a:p>
            <a:pPr>
              <a:lnSpc>
                <a:spcPct val="150000"/>
              </a:lnSpc>
            </a:pPr>
            <a:r>
              <a:rPr altLang="zh-CN" sz="16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        print(f"{year}年{month}月有29天")</a:t>
            </a:r>
          </a:p>
          <a:p>
            <a:pPr>
              <a:lnSpc>
                <a:spcPct val="150000"/>
              </a:lnSpc>
            </a:pPr>
            <a:r>
              <a:rPr altLang="zh-CN" sz="16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    else:</a:t>
            </a:r>
          </a:p>
          <a:p>
            <a:pPr>
              <a:lnSpc>
                <a:spcPct val="150000"/>
              </a:lnSpc>
            </a:pPr>
            <a:r>
              <a:rPr altLang="zh-CN" sz="16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        print(f"{year}年{month}月有28天")</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4"/>
          <a:stretch>
            <a:fillRect/>
          </a:stretch>
        </p:blipFill>
        <p:spPr>
          <a:xfrm>
            <a:off x="944880" y="2014937"/>
            <a:ext cx="2797810" cy="3898265"/>
          </a:xfrm>
          <a:prstGeom prst="rect">
            <a:avLst/>
          </a:prstGeom>
        </p:spPr>
      </p:pic>
      <p:sp>
        <p:nvSpPr>
          <p:cNvPr id="7" name="椭圆形标注 12"/>
          <p:cNvSpPr/>
          <p:nvPr/>
        </p:nvSpPr>
        <p:spPr>
          <a:xfrm>
            <a:off x="2968625" y="1359617"/>
            <a:ext cx="2071370" cy="1493520"/>
          </a:xfrm>
          <a:prstGeom prst="wedgeEllipseCallou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p>
        </p:txBody>
      </p:sp>
      <p:sp>
        <p:nvSpPr>
          <p:cNvPr id="8" name="TextBox 35"/>
          <p:cNvSpPr txBox="1">
            <a:spLocks noChangeArrowheads="1"/>
          </p:cNvSpPr>
          <p:nvPr/>
        </p:nvSpPr>
        <p:spPr bwMode="auto">
          <a:xfrm>
            <a:off x="3247390" y="1437722"/>
            <a:ext cx="1606550" cy="12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先定一个</a:t>
            </a:r>
            <a:r>
              <a:rPr lang="zh-CN" altLang="en-US" dirty="0">
                <a:solidFill>
                  <a:srgbClr val="595959"/>
                </a:solidFill>
                <a:latin typeface="微软雅黑" panose="020B0503020204020204" pitchFamily="34" charset="-122"/>
                <a:ea typeface="微软雅黑" panose="020B0503020204020204" pitchFamily="34" charset="-122"/>
              </a:rPr>
              <a:t>小目标！</a:t>
            </a:r>
          </a:p>
        </p:txBody>
      </p:sp>
      <p:sp>
        <p:nvSpPr>
          <p:cNvPr id="9" name="TextBox 35"/>
          <p:cNvSpPr txBox="1">
            <a:spLocks noChangeArrowheads="1"/>
          </p:cNvSpPr>
          <p:nvPr/>
        </p:nvSpPr>
        <p:spPr bwMode="auto">
          <a:xfrm>
            <a:off x="5879063" y="3285411"/>
            <a:ext cx="4983480" cy="535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zh-CN" sz="1800" dirty="0">
                <a:solidFill>
                  <a:srgbClr val="595959"/>
                </a:solidFill>
                <a:latin typeface="微软雅黑" panose="020B0503020204020204" pitchFamily="34" charset="-122"/>
                <a:ea typeface="微软雅黑" panose="020B0503020204020204" pitchFamily="34" charset="-122"/>
                <a:cs typeface="+mn-ea"/>
              </a:rPr>
              <a:t>根据任务分析实现实例</a:t>
            </a:r>
            <a:r>
              <a:rPr lang="en-US" altLang="zh-CN" sz="1800" dirty="0">
                <a:solidFill>
                  <a:srgbClr val="595959"/>
                </a:solidFill>
                <a:latin typeface="微软雅黑" panose="020B0503020204020204" pitchFamily="34" charset="-122"/>
                <a:ea typeface="微软雅黑" panose="020B0503020204020204" pitchFamily="34" charset="-122"/>
                <a:cs typeface="+mn-ea"/>
              </a:rPr>
              <a:t>4</a:t>
            </a:r>
            <a:r>
              <a:rPr lang="zh-CN" altLang="zh-CN" sz="1800" dirty="0">
                <a:solidFill>
                  <a:srgbClr val="595959"/>
                </a:solidFill>
                <a:latin typeface="微软雅黑" panose="020B0503020204020204" pitchFamily="34" charset="-122"/>
                <a:ea typeface="微软雅黑" panose="020B0503020204020204" pitchFamily="34" charset="-122"/>
                <a:cs typeface="+mn-ea"/>
              </a:rPr>
              <a:t>：模拟乘客进站</a:t>
            </a:r>
          </a:p>
        </p:txBody>
      </p:sp>
      <p:grpSp>
        <p:nvGrpSpPr>
          <p:cNvPr id="11" name="组合 10"/>
          <p:cNvGrpSpPr/>
          <p:nvPr/>
        </p:nvGrpSpPr>
        <p:grpSpPr>
          <a:xfrm>
            <a:off x="5437103" y="3560215"/>
            <a:ext cx="405130" cy="405130"/>
            <a:chOff x="8881" y="4685"/>
            <a:chExt cx="638" cy="638"/>
          </a:xfrm>
        </p:grpSpPr>
        <p:sp>
          <p:nvSpPr>
            <p:cNvPr id="12" name="椭圆 11"/>
            <p:cNvSpPr/>
            <p:nvPr/>
          </p:nvSpPr>
          <p:spPr>
            <a:xfrm>
              <a:off x="8881" y="4685"/>
              <a:ext cx="638" cy="63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 name="椭圆 12"/>
            <p:cNvSpPr/>
            <p:nvPr/>
          </p:nvSpPr>
          <p:spPr>
            <a:xfrm>
              <a:off x="8946" y="4750"/>
              <a:ext cx="508" cy="50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2" name="标题 1"/>
          <p:cNvSpPr>
            <a:spLocks noChangeArrowheads="1"/>
          </p:cNvSpPr>
          <p:nvPr>
            <p:custDataLst>
              <p:tags r:id="rId1"/>
            </p:custDataLst>
          </p:nvPr>
        </p:nvSpPr>
        <p:spPr bwMode="auto">
          <a:xfrm>
            <a:off x="1198662" y="261442"/>
            <a:ext cx="4945062"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a:r>
              <a:rPr lang="en-US" altLang="zh-CN"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3.2.2  </a:t>
            </a:r>
            <a:r>
              <a:rPr lang="zh-CN"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实例</a:t>
            </a:r>
            <a:r>
              <a:rPr lang="en-US" altLang="zh-CN"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4</a:t>
            </a:r>
            <a:r>
              <a:rPr lang="zh-CN" altLang="en-US"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：模拟乘客进站</a:t>
            </a:r>
            <a:endParaRPr lang="en-US" altLang="zh-CN"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35"/>
          <p:cNvSpPr txBox="1">
            <a:spLocks noChangeArrowheads="1"/>
          </p:cNvSpPr>
          <p:nvPr/>
        </p:nvSpPr>
        <p:spPr bwMode="auto">
          <a:xfrm>
            <a:off x="5231110" y="1557935"/>
            <a:ext cx="6048672" cy="4275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zh-CN" sz="1800" dirty="0">
                <a:solidFill>
                  <a:srgbClr val="595959"/>
                </a:solidFill>
                <a:latin typeface="微软雅黑" panose="020B0503020204020204" pitchFamily="34" charset="-122"/>
                <a:ea typeface="微软雅黑" panose="020B0503020204020204" pitchFamily="34" charset="-122"/>
                <a:cs typeface="+mn-ea"/>
              </a:rPr>
              <a:t>火车和地铁的出现极大地方便了人们的出行，为了保障民众安全，人们在进站乘坐火车或者乘坐地铁之前，需要先接受安检，有些车站先验票后安检，亦有车站先安检后验票。以先验票后安检的车站为例，乘客的进站流程如下：</a:t>
            </a:r>
          </a:p>
          <a:p>
            <a:pPr>
              <a:lnSpc>
                <a:spcPct val="150000"/>
              </a:lnSpc>
            </a:pPr>
            <a:r>
              <a:rPr lang="zh-CN" altLang="zh-CN" sz="1800" dirty="0">
                <a:solidFill>
                  <a:srgbClr val="595959"/>
                </a:solidFill>
                <a:latin typeface="微软雅黑" panose="020B0503020204020204" pitchFamily="34" charset="-122"/>
                <a:ea typeface="微软雅黑" panose="020B0503020204020204" pitchFamily="34" charset="-122"/>
                <a:cs typeface="+mn-ea"/>
              </a:rPr>
              <a:t>（1）验票：检查乘客是否购买了车票</a:t>
            </a:r>
          </a:p>
          <a:p>
            <a:pPr>
              <a:lnSpc>
                <a:spcPct val="150000"/>
              </a:lnSpc>
            </a:pPr>
            <a:r>
              <a:rPr lang="zh-CN" altLang="zh-CN" sz="1800" dirty="0">
                <a:solidFill>
                  <a:srgbClr val="595959"/>
                </a:solidFill>
                <a:latin typeface="微软雅黑" panose="020B0503020204020204" pitchFamily="34" charset="-122"/>
                <a:ea typeface="微软雅黑" panose="020B0503020204020204" pitchFamily="34" charset="-122"/>
                <a:cs typeface="+mn-ea"/>
              </a:rPr>
              <a:t>如果没有车票，不允许进站</a:t>
            </a:r>
          </a:p>
          <a:p>
            <a:pPr>
              <a:lnSpc>
                <a:spcPct val="150000"/>
              </a:lnSpc>
            </a:pPr>
            <a:r>
              <a:rPr lang="zh-CN" altLang="zh-CN" sz="1800" dirty="0">
                <a:solidFill>
                  <a:srgbClr val="595959"/>
                </a:solidFill>
                <a:latin typeface="微软雅黑" panose="020B0503020204020204" pitchFamily="34" charset="-122"/>
                <a:ea typeface="微软雅黑" panose="020B0503020204020204" pitchFamily="34" charset="-122"/>
                <a:cs typeface="+mn-ea"/>
              </a:rPr>
              <a:t>如果有车票，对行李进行安检。</a:t>
            </a:r>
          </a:p>
          <a:p>
            <a:pPr>
              <a:lnSpc>
                <a:spcPct val="150000"/>
              </a:lnSpc>
            </a:pPr>
            <a:r>
              <a:rPr lang="zh-CN" altLang="zh-CN" sz="1800" dirty="0">
                <a:solidFill>
                  <a:srgbClr val="595959"/>
                </a:solidFill>
                <a:latin typeface="微软雅黑" panose="020B0503020204020204" pitchFamily="34" charset="-122"/>
                <a:ea typeface="微软雅黑" panose="020B0503020204020204" pitchFamily="34" charset="-122"/>
                <a:cs typeface="+mn-ea"/>
              </a:rPr>
              <a:t>（2）行李安检：检查是否携带刀具</a:t>
            </a:r>
          </a:p>
          <a:p>
            <a:pPr>
              <a:lnSpc>
                <a:spcPct val="150000"/>
              </a:lnSpc>
            </a:pPr>
            <a:r>
              <a:rPr lang="zh-CN" altLang="zh-CN" sz="1800" dirty="0">
                <a:solidFill>
                  <a:srgbClr val="595959"/>
                </a:solidFill>
                <a:latin typeface="微软雅黑" panose="020B0503020204020204" pitchFamily="34" charset="-122"/>
                <a:ea typeface="微软雅黑" panose="020B0503020204020204" pitchFamily="34" charset="-122"/>
                <a:cs typeface="+mn-ea"/>
              </a:rPr>
              <a:t>如果携带了刀具，不允许上车</a:t>
            </a:r>
          </a:p>
          <a:p>
            <a:pPr>
              <a:lnSpc>
                <a:spcPct val="150000"/>
              </a:lnSpc>
            </a:pPr>
            <a:r>
              <a:rPr lang="zh-CN" altLang="zh-CN" sz="1800" dirty="0">
                <a:solidFill>
                  <a:srgbClr val="595959"/>
                </a:solidFill>
                <a:latin typeface="微软雅黑" panose="020B0503020204020204" pitchFamily="34" charset="-122"/>
                <a:ea typeface="微软雅黑" panose="020B0503020204020204" pitchFamily="34" charset="-122"/>
                <a:cs typeface="+mn-ea"/>
              </a:rPr>
              <a:t>如果没有携带刀具，顺利乘车。</a:t>
            </a:r>
          </a:p>
        </p:txBody>
      </p:sp>
      <p:pic>
        <p:nvPicPr>
          <p:cNvPr id="8" name="图片 7"/>
          <p:cNvPicPr>
            <a:picLocks noChangeAspect="1"/>
          </p:cNvPicPr>
          <p:nvPr/>
        </p:nvPicPr>
        <p:blipFill>
          <a:blip r:embed="rId4"/>
          <a:stretch>
            <a:fillRect/>
          </a:stretch>
        </p:blipFill>
        <p:spPr>
          <a:xfrm>
            <a:off x="1011196" y="1629594"/>
            <a:ext cx="3715858" cy="4006159"/>
          </a:xfrm>
          <a:prstGeom prst="rect">
            <a:avLst/>
          </a:prstGeom>
        </p:spPr>
      </p:pic>
      <p:sp>
        <p:nvSpPr>
          <p:cNvPr id="2" name="标题 1"/>
          <p:cNvSpPr>
            <a:spLocks noChangeArrowheads="1"/>
          </p:cNvSpPr>
          <p:nvPr>
            <p:custDataLst>
              <p:tags r:id="rId1"/>
            </p:custDataLst>
          </p:nvPr>
        </p:nvSpPr>
        <p:spPr bwMode="auto">
          <a:xfrm>
            <a:off x="1198662" y="261442"/>
            <a:ext cx="4945062"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a:r>
              <a:rPr lang="en-US" altLang="zh-CN"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3.2.2  </a:t>
            </a:r>
            <a:r>
              <a:rPr lang="zh-CN"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实例</a:t>
            </a:r>
            <a:r>
              <a:rPr lang="en-US" altLang="zh-CN"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4</a:t>
            </a:r>
            <a:r>
              <a:rPr lang="zh-CN" altLang="en-US"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：模拟乘客进站</a:t>
            </a:r>
            <a:endParaRPr lang="en-US" altLang="zh-CN"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gimg2.baidu.com/image_search/src=http%3A%2F%2Fpic.51yuansu.com%2Fpic3%2Fcover%2F03%2F93%2F98%2F5c8f46e1f2e59_610.jpg&amp;refer=http%3A%2F%2Fpic.51yuansu.com&amp;app=2002&amp;size=f9999,10000&amp;q=a80&amp;n=0&amp;g=0n&amp;fmt=auto?sec=1658640921&amp;t=b2d79b6f1ee22924de6ebb41cb2e0dec"/>
          <p:cNvPicPr>
            <a:picLocks noChangeAspect="1" noChangeArrowheads="1"/>
          </p:cNvPicPr>
          <p:nvPr/>
        </p:nvPicPr>
        <p:blipFill rotWithShape="1">
          <a:blip r:embed="rId4">
            <a:extLst>
              <a:ext uri="{28A0092B-C50C-407E-A947-70E740481C1C}">
                <a14:useLocalDpi xmlns:a14="http://schemas.microsoft.com/office/drawing/2010/main" val="0"/>
              </a:ext>
            </a:extLst>
          </a:blip>
          <a:srcRect l="4024" t="2272" r="2178" b="12806"/>
          <a:stretch>
            <a:fillRect/>
          </a:stretch>
        </p:blipFill>
        <p:spPr bwMode="auto">
          <a:xfrm flipH="1">
            <a:off x="1198662" y="1413569"/>
            <a:ext cx="3528392" cy="460851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35"/>
          <p:cNvSpPr txBox="1">
            <a:spLocks noChangeArrowheads="1"/>
          </p:cNvSpPr>
          <p:nvPr/>
        </p:nvSpPr>
        <p:spPr bwMode="auto">
          <a:xfrm>
            <a:off x="5951190" y="3141762"/>
            <a:ext cx="4536504" cy="2613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457200" indent="-457200" algn="just">
              <a:lnSpc>
                <a:spcPct val="150000"/>
              </a:lnSpc>
              <a:buFont typeface="+mj-ea"/>
              <a:buAutoNum type="circleNumDbPlain"/>
            </a:pPr>
            <a:r>
              <a:rPr lang="zh-CN" altLang="zh-CN" sz="1800" dirty="0">
                <a:solidFill>
                  <a:srgbClr val="595959"/>
                </a:solidFill>
                <a:latin typeface="微软雅黑" panose="020B0503020204020204" pitchFamily="34" charset="-122"/>
                <a:ea typeface="微软雅黑" panose="020B0503020204020204" pitchFamily="34" charset="-122"/>
              </a:rPr>
              <a:t>设置是否有车票以及是否携带刀具。</a:t>
            </a:r>
          </a:p>
          <a:p>
            <a:pPr marL="457200" indent="-457200" algn="just">
              <a:lnSpc>
                <a:spcPct val="150000"/>
              </a:lnSpc>
              <a:buFont typeface="+mj-ea"/>
              <a:buAutoNum type="circleNumDbPlain"/>
            </a:pPr>
            <a:r>
              <a:rPr lang="zh-CN" altLang="zh-CN" sz="1800" dirty="0">
                <a:solidFill>
                  <a:srgbClr val="595959"/>
                </a:solidFill>
                <a:latin typeface="微软雅黑" panose="020B0503020204020204" pitchFamily="34" charset="-122"/>
                <a:ea typeface="微软雅黑" panose="020B0503020204020204" pitchFamily="34" charset="-122"/>
              </a:rPr>
              <a:t>使用</a:t>
            </a:r>
            <a:r>
              <a:rPr lang="en-US" altLang="zh-CN" sz="1800" dirty="0">
                <a:solidFill>
                  <a:srgbClr val="595959"/>
                </a:solidFill>
                <a:latin typeface="微软雅黑" panose="020B0503020204020204" pitchFamily="34" charset="-122"/>
                <a:ea typeface="微软雅黑" panose="020B0503020204020204" pitchFamily="34" charset="-122"/>
              </a:rPr>
              <a:t>if</a:t>
            </a:r>
            <a:r>
              <a:rPr lang="zh-CN" altLang="en-US" sz="1800" dirty="0">
                <a:solidFill>
                  <a:srgbClr val="595959"/>
                </a:solidFill>
                <a:latin typeface="微软雅黑" panose="020B0503020204020204" pitchFamily="34" charset="-122"/>
                <a:ea typeface="微软雅黑" panose="020B0503020204020204" pitchFamily="34" charset="-122"/>
              </a:rPr>
              <a:t>语句判断是否有车票</a:t>
            </a:r>
            <a:r>
              <a:rPr lang="zh-CN" altLang="zh-CN" sz="1800" dirty="0">
                <a:solidFill>
                  <a:srgbClr val="595959"/>
                </a:solidFill>
                <a:latin typeface="微软雅黑" panose="020B0503020204020204" pitchFamily="34" charset="-122"/>
                <a:ea typeface="微软雅黑" panose="020B0503020204020204" pitchFamily="34" charset="-122"/>
              </a:rPr>
              <a:t>。</a:t>
            </a:r>
          </a:p>
          <a:p>
            <a:pPr marL="457200" indent="-457200" algn="just">
              <a:lnSpc>
                <a:spcPct val="150000"/>
              </a:lnSpc>
              <a:buFont typeface="+mj-ea"/>
              <a:buAutoNum type="circleNumDbPlain"/>
            </a:pPr>
            <a:r>
              <a:rPr lang="zh-CN" altLang="zh-CN" sz="1800" dirty="0">
                <a:solidFill>
                  <a:srgbClr val="595959"/>
                </a:solidFill>
                <a:latin typeface="微软雅黑" panose="020B0503020204020204" pitchFamily="34" charset="-122"/>
                <a:ea typeface="微软雅黑" panose="020B0503020204020204" pitchFamily="34" charset="-122"/>
              </a:rPr>
              <a:t>如果有车票判断是否携带刀具，如果携带刀具，那么不能通过安检；如果没有携带刀具，那么可以通过安检。</a:t>
            </a:r>
            <a:endParaRPr lang="en-US" altLang="zh-CN" sz="1800" dirty="0">
              <a:solidFill>
                <a:srgbClr val="595959"/>
              </a:solidFill>
              <a:latin typeface="微软雅黑" panose="020B0503020204020204" pitchFamily="34" charset="-122"/>
              <a:ea typeface="微软雅黑" panose="020B0503020204020204" pitchFamily="34" charset="-122"/>
            </a:endParaRPr>
          </a:p>
          <a:p>
            <a:pPr marL="457200" indent="-457200" algn="just">
              <a:lnSpc>
                <a:spcPct val="150000"/>
              </a:lnSpc>
              <a:buFont typeface="+mj-ea"/>
              <a:buAutoNum type="circleNumDbPlain"/>
            </a:pPr>
            <a:r>
              <a:rPr lang="zh-CN" altLang="en-US" sz="1800" dirty="0">
                <a:solidFill>
                  <a:srgbClr val="595959"/>
                </a:solidFill>
                <a:latin typeface="微软雅黑" panose="020B0503020204020204" pitchFamily="34" charset="-122"/>
                <a:ea typeface="微软雅黑" panose="020B0503020204020204" pitchFamily="34" charset="-122"/>
              </a:rPr>
              <a:t>使用</a:t>
            </a:r>
            <a:r>
              <a:rPr lang="en-US" altLang="zh-CN" sz="1800" dirty="0">
                <a:solidFill>
                  <a:srgbClr val="595959"/>
                </a:solidFill>
                <a:latin typeface="微软雅黑" panose="020B0503020204020204" pitchFamily="34" charset="-122"/>
                <a:ea typeface="微软雅黑" panose="020B0503020204020204" pitchFamily="34" charset="-122"/>
              </a:rPr>
              <a:t>else</a:t>
            </a:r>
            <a:r>
              <a:rPr lang="zh-CN" altLang="en-US" sz="1800" dirty="0">
                <a:solidFill>
                  <a:srgbClr val="595959"/>
                </a:solidFill>
                <a:latin typeface="微软雅黑" panose="020B0503020204020204" pitchFamily="34" charset="-122"/>
                <a:ea typeface="微软雅黑" panose="020B0503020204020204" pitchFamily="34" charset="-122"/>
              </a:rPr>
              <a:t>语句处理没有车票的情况。</a:t>
            </a:r>
          </a:p>
        </p:txBody>
      </p:sp>
      <p:sp>
        <p:nvSpPr>
          <p:cNvPr id="8" name="矩形 7"/>
          <p:cNvSpPr/>
          <p:nvPr/>
        </p:nvSpPr>
        <p:spPr>
          <a:xfrm>
            <a:off x="7511556" y="2565698"/>
            <a:ext cx="1415772" cy="461665"/>
          </a:xfrm>
          <a:prstGeom prst="rect">
            <a:avLst/>
          </a:prstGeom>
        </p:spPr>
        <p:txBody>
          <a:bodyPr wrap="none">
            <a:spAutoFit/>
          </a:bodyPr>
          <a:lstStyle/>
          <a:p>
            <a:r>
              <a:rPr lang="zh-CN" altLang="en-US" b="1" dirty="0">
                <a:solidFill>
                  <a:srgbClr val="595959"/>
                </a:solidFill>
                <a:latin typeface="微软雅黑" panose="020B0503020204020204" pitchFamily="34" charset="-122"/>
                <a:ea typeface="微软雅黑" panose="020B0503020204020204" pitchFamily="34" charset="-122"/>
              </a:rPr>
              <a:t>实现思路</a:t>
            </a:r>
          </a:p>
        </p:txBody>
      </p:sp>
      <p:sp>
        <p:nvSpPr>
          <p:cNvPr id="2" name="标题 1"/>
          <p:cNvSpPr>
            <a:spLocks noChangeArrowheads="1"/>
          </p:cNvSpPr>
          <p:nvPr>
            <p:custDataLst>
              <p:tags r:id="rId1"/>
            </p:custDataLst>
          </p:nvPr>
        </p:nvSpPr>
        <p:spPr bwMode="auto">
          <a:xfrm>
            <a:off x="1198662" y="261442"/>
            <a:ext cx="4945062"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a:r>
              <a:rPr lang="en-US" altLang="zh-CN"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3.2.2  </a:t>
            </a:r>
            <a:r>
              <a:rPr lang="zh-CN"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实例</a:t>
            </a:r>
            <a:r>
              <a:rPr lang="en-US" altLang="zh-CN"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4</a:t>
            </a:r>
            <a:r>
              <a:rPr lang="zh-CN" altLang="en-US"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：模拟乘客进站</a:t>
            </a:r>
            <a:endParaRPr lang="en-US" altLang="zh-CN"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gimg2.baidu.com/image_search/src=http%3A%2F%2Fhbimg.b0.upaiyun.com%2F6769784930c2e538676b3fb73a290457ca522195287d8-Cu2GNK_fw658&amp;refer=http%3A%2F%2Fhbimg.b0.upaiyun.com&amp;app=2002&amp;size=f9999,10000&amp;q=a80&amp;n=0&amp;g=0n&amp;fmt=auto?sec=1658649679&amp;t=05f22a4c6ab9bde81529f3951d65c5ee"/>
          <p:cNvPicPr>
            <a:picLocks noChangeAspect="1" noChangeArrowheads="1"/>
          </p:cNvPicPr>
          <p:nvPr/>
        </p:nvPicPr>
        <p:blipFill rotWithShape="1">
          <a:blip r:embed="rId4">
            <a:extLst>
              <a:ext uri="{28A0092B-C50C-407E-A947-70E740481C1C}">
                <a14:useLocalDpi xmlns:a14="http://schemas.microsoft.com/office/drawing/2010/main" val="0"/>
              </a:ext>
            </a:extLst>
          </a:blip>
          <a:srcRect b="5357"/>
          <a:stretch>
            <a:fillRect/>
          </a:stretch>
        </p:blipFill>
        <p:spPr bwMode="auto">
          <a:xfrm>
            <a:off x="240711" y="1701602"/>
            <a:ext cx="4600848" cy="4248472"/>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35"/>
          <p:cNvSpPr txBox="1">
            <a:spLocks noChangeArrowheads="1"/>
          </p:cNvSpPr>
          <p:nvPr/>
        </p:nvSpPr>
        <p:spPr bwMode="auto">
          <a:xfrm>
            <a:off x="5303118" y="3440730"/>
            <a:ext cx="6152005" cy="1367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457200" indent="-457200">
              <a:lnSpc>
                <a:spcPct val="150000"/>
              </a:lnSpc>
              <a:buFont typeface="+mj-ea"/>
              <a:buAutoNum type="circleNumDbPlain"/>
            </a:pPr>
            <a:r>
              <a:rPr lang="zh-CN" altLang="zh-CN" sz="1800" dirty="0">
                <a:solidFill>
                  <a:srgbClr val="595959"/>
                </a:solidFill>
                <a:latin typeface="微软雅黑" panose="020B0503020204020204" pitchFamily="34" charset="-122"/>
                <a:ea typeface="微软雅黑" panose="020B0503020204020204" pitchFamily="34" charset="-122"/>
              </a:rPr>
              <a:t>在</a:t>
            </a:r>
            <a:r>
              <a:rPr lang="en-US" altLang="zh-CN" sz="1800" dirty="0">
                <a:solidFill>
                  <a:srgbClr val="595959"/>
                </a:solidFill>
                <a:latin typeface="微软雅黑" panose="020B0503020204020204" pitchFamily="34" charset="-122"/>
                <a:ea typeface="微软雅黑" panose="020B0503020204020204" pitchFamily="34" charset="-122"/>
              </a:rPr>
              <a:t>Chapter03</a:t>
            </a:r>
            <a:r>
              <a:rPr lang="zh-CN" altLang="zh-CN" sz="1800" dirty="0">
                <a:solidFill>
                  <a:srgbClr val="595959"/>
                </a:solidFill>
                <a:latin typeface="微软雅黑" panose="020B0503020204020204" pitchFamily="34" charset="-122"/>
                <a:ea typeface="微软雅黑" panose="020B0503020204020204" pitchFamily="34" charset="-122"/>
              </a:rPr>
              <a:t>项目中创建</a:t>
            </a:r>
            <a:r>
              <a:rPr lang="en-US" altLang="zh-CN" sz="1800" dirty="0">
                <a:solidFill>
                  <a:srgbClr val="595959"/>
                </a:solidFill>
                <a:latin typeface="微软雅黑" panose="020B0503020204020204" pitchFamily="34" charset="-122"/>
                <a:ea typeface="微软雅黑" panose="020B0503020204020204" pitchFamily="34" charset="-122"/>
              </a:rPr>
              <a:t>04_riding.py</a:t>
            </a:r>
            <a:r>
              <a:rPr lang="zh-CN" altLang="zh-CN" sz="1800" dirty="0">
                <a:solidFill>
                  <a:srgbClr val="595959"/>
                </a:solidFill>
                <a:latin typeface="微软雅黑" panose="020B0503020204020204" pitchFamily="34" charset="-122"/>
                <a:ea typeface="微软雅黑" panose="020B0503020204020204" pitchFamily="34" charset="-122"/>
              </a:rPr>
              <a:t>文件</a:t>
            </a:r>
            <a:r>
              <a:rPr lang="zh-CN" altLang="en-US" sz="1800" dirty="0">
                <a:solidFill>
                  <a:srgbClr val="595959"/>
                </a:solidFill>
                <a:latin typeface="微软雅黑" panose="020B0503020204020204" pitchFamily="34" charset="-122"/>
                <a:ea typeface="微软雅黑" panose="020B0503020204020204" pitchFamily="34" charset="-122"/>
              </a:rPr>
              <a:t>。</a:t>
            </a:r>
            <a:endParaRPr lang="en-US" altLang="zh-CN" sz="1800" dirty="0">
              <a:solidFill>
                <a:srgbClr val="595959"/>
              </a:solidFill>
              <a:latin typeface="微软雅黑" panose="020B0503020204020204" pitchFamily="34" charset="-122"/>
              <a:ea typeface="微软雅黑" panose="020B0503020204020204" pitchFamily="34" charset="-122"/>
            </a:endParaRPr>
          </a:p>
          <a:p>
            <a:pPr marL="457200" indent="-457200">
              <a:lnSpc>
                <a:spcPct val="150000"/>
              </a:lnSpc>
              <a:buFont typeface="+mj-ea"/>
              <a:buAutoNum type="circleNumDbPlain"/>
            </a:pPr>
            <a:r>
              <a:rPr lang="zh-CN" altLang="en-US" sz="1800" dirty="0">
                <a:solidFill>
                  <a:srgbClr val="595959"/>
                </a:solidFill>
                <a:latin typeface="微软雅黑" panose="020B0503020204020204" pitchFamily="34" charset="-122"/>
                <a:ea typeface="微软雅黑" panose="020B0503020204020204" pitchFamily="34" charset="-122"/>
              </a:rPr>
              <a:t>在</a:t>
            </a:r>
            <a:r>
              <a:rPr lang="en-US" altLang="zh-CN" sz="1800" dirty="0">
                <a:solidFill>
                  <a:srgbClr val="595959"/>
                </a:solidFill>
                <a:latin typeface="微软雅黑" panose="020B0503020204020204" pitchFamily="34" charset="-122"/>
                <a:ea typeface="微软雅黑" panose="020B0503020204020204" pitchFamily="34" charset="-122"/>
              </a:rPr>
              <a:t>04_riding.py</a:t>
            </a:r>
            <a:r>
              <a:rPr lang="zh-CN" altLang="en-US" sz="1800" dirty="0">
                <a:solidFill>
                  <a:srgbClr val="595959"/>
                </a:solidFill>
                <a:latin typeface="微软雅黑" panose="020B0503020204020204" pitchFamily="34" charset="-122"/>
                <a:ea typeface="微软雅黑" panose="020B0503020204020204" pitchFamily="34" charset="-122"/>
              </a:rPr>
              <a:t>中编写代码。</a:t>
            </a:r>
            <a:endParaRPr lang="en-US" altLang="zh-CN" sz="1800" dirty="0">
              <a:solidFill>
                <a:srgbClr val="595959"/>
              </a:solidFill>
              <a:latin typeface="微软雅黑" panose="020B0503020204020204" pitchFamily="34" charset="-122"/>
              <a:ea typeface="微软雅黑" panose="020B0503020204020204" pitchFamily="34" charset="-122"/>
            </a:endParaRPr>
          </a:p>
          <a:p>
            <a:pPr marL="457200" indent="-457200">
              <a:lnSpc>
                <a:spcPct val="150000"/>
              </a:lnSpc>
              <a:buFont typeface="+mj-ea"/>
              <a:buAutoNum type="circleNumDbPlain"/>
            </a:pPr>
            <a:r>
              <a:rPr lang="zh-CN" altLang="zh-CN" sz="1800" dirty="0">
                <a:solidFill>
                  <a:srgbClr val="595959"/>
                </a:solidFill>
                <a:latin typeface="微软雅黑" panose="020B0503020204020204" pitchFamily="34" charset="-122"/>
                <a:ea typeface="微软雅黑" panose="020B0503020204020204" pitchFamily="34" charset="-122"/>
              </a:rPr>
              <a:t>运行</a:t>
            </a:r>
            <a:r>
              <a:rPr lang="en-US" altLang="zh-CN" sz="1800" dirty="0">
                <a:solidFill>
                  <a:srgbClr val="595959"/>
                </a:solidFill>
                <a:latin typeface="微软雅黑" panose="020B0503020204020204" pitchFamily="34" charset="-122"/>
                <a:ea typeface="微软雅黑" panose="020B0503020204020204" pitchFamily="34" charset="-122"/>
              </a:rPr>
              <a:t>04_riding.py</a:t>
            </a:r>
            <a:r>
              <a:rPr lang="zh-CN" altLang="en-US" sz="1800" dirty="0">
                <a:solidFill>
                  <a:srgbClr val="595959"/>
                </a:solidFill>
                <a:latin typeface="微软雅黑" panose="020B0503020204020204" pitchFamily="34" charset="-122"/>
                <a:ea typeface="微软雅黑" panose="020B0503020204020204" pitchFamily="34" charset="-122"/>
              </a:rPr>
              <a:t>文件。</a:t>
            </a:r>
            <a:endParaRPr lang="en-US" altLang="zh-CN" sz="1800" dirty="0">
              <a:solidFill>
                <a:srgbClr val="595959"/>
              </a:solidFill>
              <a:latin typeface="微软雅黑" panose="020B0503020204020204" pitchFamily="34" charset="-122"/>
              <a:ea typeface="微软雅黑" panose="020B0503020204020204" pitchFamily="34" charset="-122"/>
            </a:endParaRPr>
          </a:p>
        </p:txBody>
      </p:sp>
      <p:sp>
        <p:nvSpPr>
          <p:cNvPr id="23" name="矩形 22"/>
          <p:cNvSpPr/>
          <p:nvPr/>
        </p:nvSpPr>
        <p:spPr>
          <a:xfrm>
            <a:off x="7463358" y="2637706"/>
            <a:ext cx="1444498" cy="461665"/>
          </a:xfrm>
          <a:prstGeom prst="rect">
            <a:avLst/>
          </a:prstGeom>
        </p:spPr>
        <p:txBody>
          <a:bodyPr wrap="none">
            <a:spAutoFit/>
          </a:bodyPr>
          <a:lstStyle/>
          <a:p>
            <a:r>
              <a:rPr lang="zh-CN" altLang="en-US" b="1" dirty="0">
                <a:solidFill>
                  <a:srgbClr val="595959"/>
                </a:solidFill>
                <a:latin typeface="微软雅黑" panose="020B0503020204020204" pitchFamily="34" charset="-122"/>
                <a:ea typeface="微软雅黑" panose="020B0503020204020204" pitchFamily="34" charset="-122"/>
              </a:rPr>
              <a:t>实现步骤</a:t>
            </a:r>
          </a:p>
        </p:txBody>
      </p:sp>
      <p:sp>
        <p:nvSpPr>
          <p:cNvPr id="2" name="标题 1"/>
          <p:cNvSpPr>
            <a:spLocks noChangeArrowheads="1"/>
          </p:cNvSpPr>
          <p:nvPr>
            <p:custDataLst>
              <p:tags r:id="rId1"/>
            </p:custDataLst>
          </p:nvPr>
        </p:nvSpPr>
        <p:spPr bwMode="auto">
          <a:xfrm>
            <a:off x="1198662" y="261442"/>
            <a:ext cx="4945062"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a:r>
              <a:rPr lang="en-US" altLang="zh-CN"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3.2.2  </a:t>
            </a:r>
            <a:r>
              <a:rPr lang="zh-CN"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实例</a:t>
            </a:r>
            <a:r>
              <a:rPr lang="en-US" altLang="zh-CN"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4</a:t>
            </a:r>
            <a:r>
              <a:rPr lang="zh-CN" altLang="en-US"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：模拟乘客进站</a:t>
            </a:r>
            <a:endParaRPr lang="en-US" altLang="zh-CN"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4"/>
          <a:stretch>
            <a:fillRect/>
          </a:stretch>
        </p:blipFill>
        <p:spPr>
          <a:xfrm>
            <a:off x="944880" y="2014937"/>
            <a:ext cx="2797810" cy="3898265"/>
          </a:xfrm>
          <a:prstGeom prst="rect">
            <a:avLst/>
          </a:prstGeom>
        </p:spPr>
      </p:pic>
      <p:sp>
        <p:nvSpPr>
          <p:cNvPr id="7" name="椭圆形标注 12"/>
          <p:cNvSpPr/>
          <p:nvPr/>
        </p:nvSpPr>
        <p:spPr>
          <a:xfrm>
            <a:off x="2968625" y="1359617"/>
            <a:ext cx="2071370" cy="1493520"/>
          </a:xfrm>
          <a:prstGeom prst="wedgeEllipseCallou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p>
        </p:txBody>
      </p:sp>
      <p:sp>
        <p:nvSpPr>
          <p:cNvPr id="8" name="TextBox 35"/>
          <p:cNvSpPr txBox="1">
            <a:spLocks noChangeArrowheads="1"/>
          </p:cNvSpPr>
          <p:nvPr/>
        </p:nvSpPr>
        <p:spPr bwMode="auto">
          <a:xfrm>
            <a:off x="3247390" y="1437722"/>
            <a:ext cx="1606550" cy="12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先定一个</a:t>
            </a:r>
            <a:r>
              <a:rPr lang="zh-CN" altLang="en-US" dirty="0">
                <a:solidFill>
                  <a:srgbClr val="595959"/>
                </a:solidFill>
                <a:latin typeface="微软雅黑" panose="020B0503020204020204" pitchFamily="34" charset="-122"/>
                <a:ea typeface="微软雅黑" panose="020B0503020204020204" pitchFamily="34" charset="-122"/>
              </a:rPr>
              <a:t>小目标！</a:t>
            </a:r>
          </a:p>
        </p:txBody>
      </p:sp>
      <p:sp>
        <p:nvSpPr>
          <p:cNvPr id="9" name="TextBox 35"/>
          <p:cNvSpPr txBox="1">
            <a:spLocks noChangeArrowheads="1"/>
          </p:cNvSpPr>
          <p:nvPr/>
        </p:nvSpPr>
        <p:spPr bwMode="auto">
          <a:xfrm>
            <a:off x="5879063" y="3285411"/>
            <a:ext cx="4983480" cy="535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zh-CN" sz="1800" dirty="0">
                <a:solidFill>
                  <a:srgbClr val="595959"/>
                </a:solidFill>
                <a:latin typeface="微软雅黑" panose="020B0503020204020204" pitchFamily="34" charset="-122"/>
                <a:ea typeface="微软雅黑" panose="020B0503020204020204" pitchFamily="34" charset="-122"/>
                <a:cs typeface="+mn-ea"/>
              </a:rPr>
              <a:t>根据任务分析实现实例</a:t>
            </a:r>
            <a:r>
              <a:rPr lang="en-US" altLang="zh-CN" sz="1800" dirty="0">
                <a:solidFill>
                  <a:srgbClr val="595959"/>
                </a:solidFill>
                <a:latin typeface="微软雅黑" panose="020B0503020204020204" pitchFamily="34" charset="-122"/>
                <a:ea typeface="微软雅黑" panose="020B0503020204020204" pitchFamily="34" charset="-122"/>
                <a:cs typeface="+mn-ea"/>
              </a:rPr>
              <a:t>5</a:t>
            </a:r>
            <a:r>
              <a:rPr lang="zh-CN" altLang="zh-CN" sz="1800" dirty="0">
                <a:solidFill>
                  <a:srgbClr val="595959"/>
                </a:solidFill>
                <a:latin typeface="微软雅黑" panose="020B0503020204020204" pitchFamily="34" charset="-122"/>
                <a:ea typeface="微软雅黑" panose="020B0503020204020204" pitchFamily="34" charset="-122"/>
                <a:cs typeface="+mn-ea"/>
              </a:rPr>
              <a:t>：物流计费系统</a:t>
            </a:r>
          </a:p>
        </p:txBody>
      </p:sp>
      <p:grpSp>
        <p:nvGrpSpPr>
          <p:cNvPr id="11" name="组合 10"/>
          <p:cNvGrpSpPr/>
          <p:nvPr/>
        </p:nvGrpSpPr>
        <p:grpSpPr>
          <a:xfrm>
            <a:off x="5437103" y="3560215"/>
            <a:ext cx="405130" cy="405130"/>
            <a:chOff x="8881" y="4685"/>
            <a:chExt cx="638" cy="638"/>
          </a:xfrm>
        </p:grpSpPr>
        <p:sp>
          <p:nvSpPr>
            <p:cNvPr id="12" name="椭圆 11"/>
            <p:cNvSpPr/>
            <p:nvPr/>
          </p:nvSpPr>
          <p:spPr>
            <a:xfrm>
              <a:off x="8881" y="4685"/>
              <a:ext cx="638" cy="63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 name="椭圆 12"/>
            <p:cNvSpPr/>
            <p:nvPr/>
          </p:nvSpPr>
          <p:spPr>
            <a:xfrm>
              <a:off x="8946" y="4750"/>
              <a:ext cx="508" cy="50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2" name="标题 1"/>
          <p:cNvSpPr>
            <a:spLocks noChangeArrowheads="1"/>
          </p:cNvSpPr>
          <p:nvPr>
            <p:custDataLst>
              <p:tags r:id="rId1"/>
            </p:custDataLst>
          </p:nvPr>
        </p:nvSpPr>
        <p:spPr bwMode="auto">
          <a:xfrm>
            <a:off x="1198662" y="261442"/>
            <a:ext cx="4945062"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a:r>
              <a:rPr lang="en-US" altLang="zh-CN"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3.2.5  </a:t>
            </a:r>
            <a:r>
              <a:rPr lang="zh-CN"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实例</a:t>
            </a:r>
            <a:r>
              <a:rPr lang="en-US" altLang="zh-CN"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5</a:t>
            </a:r>
            <a:r>
              <a:rPr lang="zh-CN" altLang="en-US"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：物流计费系统</a:t>
            </a:r>
            <a:endParaRPr lang="en-US" altLang="zh-CN"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35"/>
          <p:cNvSpPr txBox="1">
            <a:spLocks noChangeArrowheads="1"/>
          </p:cNvSpPr>
          <p:nvPr/>
        </p:nvSpPr>
        <p:spPr bwMode="auto">
          <a:xfrm>
            <a:off x="5231110" y="1917345"/>
            <a:ext cx="6048672" cy="1782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zh-CN" sz="1800" dirty="0">
                <a:solidFill>
                  <a:srgbClr val="595959"/>
                </a:solidFill>
                <a:latin typeface="微软雅黑" panose="020B0503020204020204" pitchFamily="34" charset="-122"/>
                <a:ea typeface="微软雅黑" panose="020B0503020204020204" pitchFamily="34" charset="-122"/>
                <a:cs typeface="+mn-ea"/>
              </a:rPr>
              <a:t>快递行业的高速发展，使得我们邮寄物品变得方便快捷。某快递点提供华东地区、华南地区、华北地区的寄件服务，其中华东地区编号为01、华南地区编号为02、华北地区编号为03。该快递点寄件价目表具体如表所示。</a:t>
            </a:r>
          </a:p>
        </p:txBody>
      </p:sp>
      <p:pic>
        <p:nvPicPr>
          <p:cNvPr id="8" name="图片 7"/>
          <p:cNvPicPr>
            <a:picLocks noChangeAspect="1"/>
          </p:cNvPicPr>
          <p:nvPr/>
        </p:nvPicPr>
        <p:blipFill>
          <a:blip r:embed="rId5"/>
          <a:stretch>
            <a:fillRect/>
          </a:stretch>
        </p:blipFill>
        <p:spPr>
          <a:xfrm>
            <a:off x="1011196" y="1629594"/>
            <a:ext cx="3715858" cy="4006159"/>
          </a:xfrm>
          <a:prstGeom prst="rect">
            <a:avLst/>
          </a:prstGeom>
        </p:spPr>
      </p:pic>
      <p:sp>
        <p:nvSpPr>
          <p:cNvPr id="3" name="标题 1"/>
          <p:cNvSpPr>
            <a:spLocks noChangeArrowheads="1"/>
          </p:cNvSpPr>
          <p:nvPr>
            <p:custDataLst>
              <p:tags r:id="rId1"/>
            </p:custDataLst>
          </p:nvPr>
        </p:nvSpPr>
        <p:spPr bwMode="auto">
          <a:xfrm>
            <a:off x="1198662" y="261442"/>
            <a:ext cx="4945062"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a:r>
              <a:rPr lang="en-US" altLang="zh-CN"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3.2.5  </a:t>
            </a:r>
            <a:r>
              <a:rPr lang="zh-CN"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实例</a:t>
            </a:r>
            <a:r>
              <a:rPr lang="en-US" altLang="zh-CN"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5</a:t>
            </a:r>
            <a:r>
              <a:rPr lang="zh-CN" altLang="en-US"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：物流计费系统</a:t>
            </a:r>
            <a:endParaRPr lang="en-US" altLang="zh-CN"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endParaRPr>
          </a:p>
        </p:txBody>
      </p:sp>
      <p:graphicFrame>
        <p:nvGraphicFramePr>
          <p:cNvPr id="5" name="表格 4"/>
          <p:cNvGraphicFramePr>
            <a:graphicFrameLocks noGrp="1"/>
          </p:cNvGraphicFramePr>
          <p:nvPr>
            <p:custDataLst>
              <p:tags r:id="rId2"/>
            </p:custDataLst>
          </p:nvPr>
        </p:nvGraphicFramePr>
        <p:xfrm>
          <a:off x="5594985" y="3933190"/>
          <a:ext cx="5320800" cy="2377440"/>
        </p:xfrm>
        <a:graphic>
          <a:graphicData uri="http://schemas.openxmlformats.org/drawingml/2006/table">
            <a:tbl>
              <a:tblPr>
                <a:tableStyleId>{F5AB1C69-6EDB-4FF4-983F-18BD219EF322}</a:tableStyleId>
              </a:tblPr>
              <a:tblGrid>
                <a:gridCol w="1773600">
                  <a:extLst>
                    <a:ext uri="{9D8B030D-6E8A-4147-A177-3AD203B41FA5}">
                      <a16:colId xmlns:a16="http://schemas.microsoft.com/office/drawing/2014/main" val="20000"/>
                    </a:ext>
                  </a:extLst>
                </a:gridCol>
                <a:gridCol w="1773600">
                  <a:extLst>
                    <a:ext uri="{9D8B030D-6E8A-4147-A177-3AD203B41FA5}">
                      <a16:colId xmlns:a16="http://schemas.microsoft.com/office/drawing/2014/main" val="20001"/>
                    </a:ext>
                  </a:extLst>
                </a:gridCol>
                <a:gridCol w="1773600">
                  <a:extLst>
                    <a:ext uri="{9D8B030D-6E8A-4147-A177-3AD203B41FA5}">
                      <a16:colId xmlns:a16="http://schemas.microsoft.com/office/drawing/2014/main" val="20002"/>
                    </a:ext>
                  </a:extLst>
                </a:gridCol>
              </a:tblGrid>
              <a:tr h="365760">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800" b="1" kern="1200" dirty="0">
                          <a:solidFill>
                            <a:srgbClr val="595959"/>
                          </a:solidFill>
                          <a:latin typeface="微软雅黑" panose="020B0503020204020204" pitchFamily="34" charset="-122"/>
                          <a:ea typeface="微软雅黑" panose="020B0503020204020204" pitchFamily="34" charset="-122"/>
                          <a:cs typeface="+mn-cs"/>
                        </a:rPr>
                        <a:t>地区编号</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800" b="1" dirty="0">
                          <a:solidFill>
                            <a:srgbClr val="595959"/>
                          </a:solidFill>
                          <a:latin typeface="微软雅黑" panose="020B0503020204020204" pitchFamily="34" charset="-122"/>
                          <a:ea typeface="微软雅黑" panose="020B0503020204020204" pitchFamily="34" charset="-122"/>
                        </a:rPr>
                        <a:t>首重（</a:t>
                      </a:r>
                      <a:r>
                        <a:rPr lang="en-US" altLang="zh-CN" sz="1800" b="1" dirty="0">
                          <a:solidFill>
                            <a:srgbClr val="595959"/>
                          </a:solidFill>
                          <a:latin typeface="微软雅黑" panose="020B0503020204020204" pitchFamily="34" charset="-122"/>
                          <a:ea typeface="微软雅黑" panose="020B0503020204020204" pitchFamily="34" charset="-122"/>
                        </a:rPr>
                        <a:t>&lt;=2kg</a:t>
                      </a:r>
                      <a:r>
                        <a:rPr lang="zh-CN" altLang="en-US" sz="1800" b="1" dirty="0">
                          <a:solidFill>
                            <a:srgbClr val="595959"/>
                          </a:solidFill>
                          <a:latin typeface="微软雅黑" panose="020B0503020204020204" pitchFamily="34" charset="-122"/>
                          <a:ea typeface="微软雅黑" panose="020B0503020204020204" pitchFamily="34" charset="-122"/>
                        </a:rPr>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800" b="1" dirty="0">
                          <a:solidFill>
                            <a:srgbClr val="595959"/>
                          </a:solidFill>
                          <a:latin typeface="微软雅黑" panose="020B0503020204020204" pitchFamily="34" charset="-122"/>
                          <a:ea typeface="微软雅黑" panose="020B0503020204020204" pitchFamily="34" charset="-122"/>
                        </a:rPr>
                        <a:t>续重（元</a:t>
                      </a:r>
                      <a:r>
                        <a:rPr lang="en-US" altLang="zh-CN" sz="1800" b="1" dirty="0">
                          <a:solidFill>
                            <a:srgbClr val="595959"/>
                          </a:solidFill>
                          <a:latin typeface="微软雅黑" panose="020B0503020204020204" pitchFamily="34" charset="-122"/>
                          <a:ea typeface="微软雅黑" panose="020B0503020204020204" pitchFamily="34" charset="-122"/>
                        </a:rPr>
                        <a:t>/kg</a:t>
                      </a:r>
                      <a:r>
                        <a:rPr lang="zh-CN" altLang="en-US" sz="1800" b="1" dirty="0">
                          <a:solidFill>
                            <a:srgbClr val="595959"/>
                          </a:solidFill>
                          <a:latin typeface="微软雅黑" panose="020B0503020204020204" pitchFamily="34" charset="-122"/>
                          <a:ea typeface="微软雅黑" panose="020B0503020204020204" pitchFamily="34" charset="-122"/>
                        </a:rPr>
                        <a:t>）</a:t>
                      </a:r>
                    </a:p>
                  </a:txBody>
                  <a:tcPr/>
                </a:tc>
                <a:extLst>
                  <a:ext uri="{0D108BD9-81ED-4DB2-BD59-A6C34878D82A}">
                    <a16:rowId xmlns:a16="http://schemas.microsoft.com/office/drawing/2014/main" val="10000"/>
                  </a:ext>
                </a:extLst>
              </a:tr>
              <a:tr h="334800">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600" kern="1200" dirty="0">
                          <a:solidFill>
                            <a:srgbClr val="595959"/>
                          </a:solidFill>
                          <a:latin typeface="微软雅黑" panose="020B0503020204020204" pitchFamily="34" charset="-122"/>
                          <a:ea typeface="微软雅黑" panose="020B0503020204020204" pitchFamily="34" charset="-122"/>
                          <a:cs typeface="Times New Roman" panose="02020603050405020304" charset="0"/>
                        </a:rPr>
                        <a:t>华东地区（</a:t>
                      </a:r>
                      <a:r>
                        <a:rPr lang="en-US" altLang="zh-CN" sz="1600" kern="1200" dirty="0">
                          <a:solidFill>
                            <a:srgbClr val="595959"/>
                          </a:solidFill>
                          <a:latin typeface="微软雅黑" panose="020B0503020204020204" pitchFamily="34" charset="-122"/>
                          <a:ea typeface="微软雅黑" panose="020B0503020204020204" pitchFamily="34" charset="-122"/>
                          <a:cs typeface="Times New Roman" panose="02020603050405020304" charset="0"/>
                        </a:rPr>
                        <a:t>01</a:t>
                      </a:r>
                      <a:r>
                        <a:rPr lang="zh-CN" altLang="en-US" sz="1600" kern="1200" dirty="0">
                          <a:solidFill>
                            <a:srgbClr val="595959"/>
                          </a:solidFill>
                          <a:latin typeface="微软雅黑" panose="020B0503020204020204" pitchFamily="34" charset="-122"/>
                          <a:ea typeface="微软雅黑" panose="020B0503020204020204" pitchFamily="34" charset="-122"/>
                          <a:cs typeface="Times New Roman" panose="02020603050405020304" charset="0"/>
                        </a:rPr>
                        <a:t>）</a:t>
                      </a:r>
                      <a:endParaRPr lang="en-US" altLang="zh-CN" sz="1600" kern="1200" dirty="0">
                        <a:solidFill>
                          <a:srgbClr val="595959"/>
                        </a:solidFill>
                        <a:latin typeface="微软雅黑" panose="020B0503020204020204" pitchFamily="34" charset="-122"/>
                        <a:ea typeface="微软雅黑" panose="020B0503020204020204" pitchFamily="34" charset="-122"/>
                        <a:cs typeface="Times New Roman" panose="02020603050405020304" charset="0"/>
                      </a:endParaRPr>
                    </a:p>
                  </a:txBody>
                  <a:tcPr anchor="ctr"/>
                </a:tc>
                <a:tc>
                  <a:txBody>
                    <a:bodyPr/>
                    <a:lstStyle/>
                    <a:p>
                      <a:pPr algn="ctr"/>
                      <a:r>
                        <a:rPr lang="en-US" altLang="zh-CN" sz="1600" dirty="0">
                          <a:solidFill>
                            <a:srgbClr val="595959"/>
                          </a:solidFill>
                          <a:latin typeface="微软雅黑" panose="020B0503020204020204" pitchFamily="34" charset="-122"/>
                          <a:ea typeface="微软雅黑" panose="020B0503020204020204" pitchFamily="34" charset="-122"/>
                        </a:rPr>
                        <a:t>13</a:t>
                      </a:r>
                      <a:r>
                        <a:rPr lang="zh-CN" altLang="en-US" sz="1600" dirty="0">
                          <a:solidFill>
                            <a:srgbClr val="595959"/>
                          </a:solidFill>
                          <a:latin typeface="微软雅黑" panose="020B0503020204020204" pitchFamily="34" charset="-122"/>
                          <a:ea typeface="微软雅黑" panose="020B0503020204020204" pitchFamily="34" charset="-122"/>
                        </a:rPr>
                        <a:t>元</a:t>
                      </a:r>
                    </a:p>
                  </a:txBody>
                  <a:tcPr anchor="ctr"/>
                </a:tc>
                <a:tc>
                  <a:txBody>
                    <a:bodyPr/>
                    <a:lstStyle/>
                    <a:p>
                      <a:pPr algn="ctr">
                        <a:buNone/>
                      </a:pPr>
                      <a:r>
                        <a:rPr lang="en-US" altLang="zh-CN" sz="1600" dirty="0">
                          <a:solidFill>
                            <a:srgbClr val="595959"/>
                          </a:solidFill>
                          <a:latin typeface="微软雅黑" panose="020B0503020204020204" pitchFamily="34" charset="-122"/>
                          <a:ea typeface="微软雅黑" panose="020B0503020204020204" pitchFamily="34" charset="-122"/>
                        </a:rPr>
                        <a:t>3</a:t>
                      </a:r>
                      <a:r>
                        <a:rPr lang="zh-CN" altLang="en-US" sz="1600" dirty="0">
                          <a:solidFill>
                            <a:srgbClr val="595959"/>
                          </a:solidFill>
                          <a:latin typeface="微软雅黑" panose="020B0503020204020204" pitchFamily="34" charset="-122"/>
                          <a:ea typeface="微软雅黑" panose="020B0503020204020204" pitchFamily="34" charset="-122"/>
                        </a:rPr>
                        <a:t>元</a:t>
                      </a:r>
                    </a:p>
                  </a:txBody>
                  <a:tcPr anchor="ctr"/>
                </a:tc>
                <a:extLst>
                  <a:ext uri="{0D108BD9-81ED-4DB2-BD59-A6C34878D82A}">
                    <a16:rowId xmlns:a16="http://schemas.microsoft.com/office/drawing/2014/main" val="10001"/>
                  </a:ext>
                </a:extLst>
              </a:tr>
              <a:tr h="334800">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600" b="0" dirty="0">
                          <a:solidFill>
                            <a:srgbClr val="595959"/>
                          </a:solidFill>
                          <a:latin typeface="微软雅黑" panose="020B0503020204020204" pitchFamily="34" charset="-122"/>
                          <a:ea typeface="微软雅黑" panose="020B0503020204020204" pitchFamily="34" charset="-122"/>
                          <a:cs typeface="Times New Roman" panose="02020603050405020304" charset="0"/>
                        </a:rPr>
                        <a:t>华南地区（</a:t>
                      </a:r>
                      <a:r>
                        <a:rPr lang="en-US" altLang="zh-CN" sz="1600" b="0" dirty="0">
                          <a:solidFill>
                            <a:srgbClr val="595959"/>
                          </a:solidFill>
                          <a:latin typeface="微软雅黑" panose="020B0503020204020204" pitchFamily="34" charset="-122"/>
                          <a:ea typeface="微软雅黑" panose="020B0503020204020204" pitchFamily="34" charset="-122"/>
                          <a:cs typeface="Times New Roman" panose="02020603050405020304" charset="0"/>
                        </a:rPr>
                        <a:t>02</a:t>
                      </a:r>
                      <a:r>
                        <a:rPr lang="zh-CN" altLang="en-US" sz="1600" b="0" dirty="0">
                          <a:solidFill>
                            <a:srgbClr val="595959"/>
                          </a:solidFill>
                          <a:latin typeface="微软雅黑" panose="020B0503020204020204" pitchFamily="34" charset="-122"/>
                          <a:ea typeface="微软雅黑" panose="020B0503020204020204" pitchFamily="34" charset="-122"/>
                          <a:cs typeface="Times New Roman" panose="02020603050405020304" charset="0"/>
                        </a:rPr>
                        <a: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1600" dirty="0">
                          <a:solidFill>
                            <a:srgbClr val="595959"/>
                          </a:solidFill>
                          <a:latin typeface="微软雅黑" panose="020B0503020204020204" pitchFamily="34" charset="-122"/>
                          <a:ea typeface="微软雅黑" panose="020B0503020204020204" pitchFamily="34" charset="-122"/>
                        </a:rPr>
                        <a:t>12</a:t>
                      </a:r>
                      <a:r>
                        <a:rPr lang="zh-CN" altLang="en-US" sz="1600" dirty="0">
                          <a:solidFill>
                            <a:srgbClr val="595959"/>
                          </a:solidFill>
                          <a:latin typeface="微软雅黑" panose="020B0503020204020204" pitchFamily="34" charset="-122"/>
                          <a:ea typeface="微软雅黑" panose="020B0503020204020204" pitchFamily="34" charset="-122"/>
                        </a:rPr>
                        <a:t>元</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1600" dirty="0">
                          <a:solidFill>
                            <a:srgbClr val="595959"/>
                          </a:solidFill>
                          <a:latin typeface="微软雅黑" panose="020B0503020204020204" pitchFamily="34" charset="-122"/>
                          <a:ea typeface="微软雅黑" panose="020B0503020204020204" pitchFamily="34" charset="-122"/>
                        </a:rPr>
                        <a:t>2</a:t>
                      </a:r>
                      <a:r>
                        <a:rPr lang="zh-CN" altLang="en-US" sz="1600" dirty="0">
                          <a:solidFill>
                            <a:srgbClr val="595959"/>
                          </a:solidFill>
                          <a:latin typeface="微软雅黑" panose="020B0503020204020204" pitchFamily="34" charset="-122"/>
                          <a:ea typeface="微软雅黑" panose="020B0503020204020204" pitchFamily="34" charset="-122"/>
                        </a:rPr>
                        <a:t>元</a:t>
                      </a:r>
                    </a:p>
                  </a:txBody>
                  <a:tcPr anchor="ctr"/>
                </a:tc>
                <a:extLst>
                  <a:ext uri="{0D108BD9-81ED-4DB2-BD59-A6C34878D82A}">
                    <a16:rowId xmlns:a16="http://schemas.microsoft.com/office/drawing/2014/main" val="10002"/>
                  </a:ext>
                </a:extLst>
              </a:tr>
              <a:tr h="334800">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zh-CN" sz="1600" kern="1200" dirty="0">
                          <a:solidFill>
                            <a:srgbClr val="595959"/>
                          </a:solidFill>
                          <a:latin typeface="微软雅黑" panose="020B0503020204020204" pitchFamily="34" charset="-122"/>
                          <a:ea typeface="微软雅黑" panose="020B0503020204020204" pitchFamily="34" charset="-122"/>
                          <a:cs typeface="Times New Roman" panose="02020603050405020304" charset="0"/>
                        </a:rPr>
                        <a:t>华北地区（</a:t>
                      </a:r>
                      <a:r>
                        <a:rPr lang="en-US" altLang="zh-CN" sz="1600" kern="1200" dirty="0">
                          <a:solidFill>
                            <a:srgbClr val="595959"/>
                          </a:solidFill>
                          <a:latin typeface="微软雅黑" panose="020B0503020204020204" pitchFamily="34" charset="-122"/>
                          <a:ea typeface="微软雅黑" panose="020B0503020204020204" pitchFamily="34" charset="-122"/>
                          <a:cs typeface="Times New Roman" panose="02020603050405020304" charset="0"/>
                        </a:rPr>
                        <a:t>03</a:t>
                      </a:r>
                      <a:r>
                        <a:rPr lang="zh-CN" altLang="zh-CN" sz="1600" kern="1200" dirty="0">
                          <a:solidFill>
                            <a:srgbClr val="595959"/>
                          </a:solidFill>
                          <a:latin typeface="微软雅黑" panose="020B0503020204020204" pitchFamily="34" charset="-122"/>
                          <a:ea typeface="微软雅黑" panose="020B0503020204020204" pitchFamily="34" charset="-122"/>
                          <a:cs typeface="Times New Roman" panose="02020603050405020304" charset="0"/>
                        </a:rPr>
                        <a:t>）</a:t>
                      </a:r>
                    </a:p>
                  </a:txBody>
                  <a:tcPr anchor="ctr"/>
                </a:tc>
                <a:tc>
                  <a:txBody>
                    <a:bodyPr/>
                    <a:lstStyle/>
                    <a:p>
                      <a:pPr algn="ctr"/>
                      <a:r>
                        <a:rPr lang="en-US" altLang="zh-CN" sz="1600" dirty="0">
                          <a:solidFill>
                            <a:srgbClr val="595959"/>
                          </a:solidFill>
                          <a:latin typeface="微软雅黑" panose="020B0503020204020204" pitchFamily="34" charset="-122"/>
                          <a:ea typeface="微软雅黑" panose="020B0503020204020204" pitchFamily="34" charset="-122"/>
                        </a:rPr>
                        <a:t>14</a:t>
                      </a:r>
                      <a:r>
                        <a:rPr lang="zh-CN" altLang="en-US" sz="1600" dirty="0">
                          <a:solidFill>
                            <a:srgbClr val="595959"/>
                          </a:solidFill>
                          <a:latin typeface="微软雅黑" panose="020B0503020204020204" pitchFamily="34" charset="-122"/>
                          <a:ea typeface="微软雅黑" panose="020B0503020204020204" pitchFamily="34" charset="-122"/>
                        </a:rPr>
                        <a:t>元</a:t>
                      </a:r>
                    </a:p>
                  </a:txBody>
                  <a:tcPr anchor="ctr"/>
                </a:tc>
                <a:tc>
                  <a:txBody>
                    <a:bodyPr/>
                    <a:lstStyle/>
                    <a:p>
                      <a:pPr algn="ctr">
                        <a:buNone/>
                      </a:pPr>
                      <a:r>
                        <a:rPr lang="en-US" altLang="zh-CN" sz="1600" dirty="0">
                          <a:solidFill>
                            <a:srgbClr val="595959"/>
                          </a:solidFill>
                          <a:latin typeface="微软雅黑" panose="020B0503020204020204" pitchFamily="34" charset="-122"/>
                          <a:ea typeface="微软雅黑" panose="020B0503020204020204" pitchFamily="34" charset="-122"/>
                        </a:rPr>
                        <a:t>4</a:t>
                      </a:r>
                      <a:r>
                        <a:rPr lang="zh-CN" altLang="en-US" sz="1600" dirty="0">
                          <a:solidFill>
                            <a:srgbClr val="595959"/>
                          </a:solidFill>
                          <a:latin typeface="微软雅黑" panose="020B0503020204020204" pitchFamily="34" charset="-122"/>
                          <a:ea typeface="微软雅黑" panose="020B0503020204020204" pitchFamily="34" charset="-122"/>
                        </a:rPr>
                        <a:t>元</a:t>
                      </a:r>
                    </a:p>
                  </a:txBody>
                  <a:tcPr anchor="ctr"/>
                </a:tc>
                <a:extLst>
                  <a:ext uri="{0D108BD9-81ED-4DB2-BD59-A6C34878D82A}">
                    <a16:rowId xmlns:a16="http://schemas.microsoft.com/office/drawing/2014/main" val="10003"/>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4"/>
          <p:cNvSpPr txBox="1"/>
          <p:nvPr/>
        </p:nvSpPr>
        <p:spPr>
          <a:xfrm>
            <a:off x="837863" y="572758"/>
            <a:ext cx="3007988" cy="662532"/>
          </a:xfrm>
          <a:prstGeom prst="rect">
            <a:avLst/>
          </a:prstGeom>
        </p:spPr>
        <p:txBody>
          <a:bodyPr lIns="121917" tIns="60958" rIns="121917" bIns="60958"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b="1" dirty="0">
                <a:solidFill>
                  <a:srgbClr val="1369B2"/>
                </a:solidFill>
                <a:latin typeface="微软雅黑" panose="020B0503020204020204" pitchFamily="34" charset="-122"/>
                <a:ea typeface="微软雅黑" panose="020B0503020204020204" pitchFamily="34" charset="-122"/>
                <a:cs typeface="+mn-ea"/>
                <a:sym typeface="+mn-lt"/>
              </a:rPr>
              <a:t>目录</a:t>
            </a:r>
            <a:r>
              <a:rPr lang="en-US" altLang="zh-CN" b="1" dirty="0">
                <a:solidFill>
                  <a:srgbClr val="1369B2"/>
                </a:solidFill>
                <a:latin typeface="微软雅黑" panose="020B0503020204020204" pitchFamily="34" charset="-122"/>
                <a:ea typeface="微软雅黑" panose="020B0503020204020204" pitchFamily="34" charset="-122"/>
                <a:cs typeface="+mn-ea"/>
                <a:sym typeface="+mn-lt"/>
              </a:rPr>
              <a:t>/</a:t>
            </a:r>
            <a:r>
              <a:rPr lang="en-US" altLang="zh-CN" sz="2400" dirty="0">
                <a:solidFill>
                  <a:srgbClr val="1369B2"/>
                </a:solidFill>
                <a:latin typeface="微软雅黑" panose="020B0503020204020204" pitchFamily="34" charset="-122"/>
                <a:ea typeface="微软雅黑" panose="020B0503020204020204" pitchFamily="34" charset="-122"/>
                <a:cs typeface="+mn-ea"/>
                <a:sym typeface="+mn-lt"/>
              </a:rPr>
              <a:t>Contents</a:t>
            </a:r>
            <a:endParaRPr lang="en-GB" sz="2400" dirty="0">
              <a:solidFill>
                <a:srgbClr val="1369B2"/>
              </a:solidFill>
              <a:latin typeface="微软雅黑" panose="020B0503020204020204" pitchFamily="34" charset="-122"/>
              <a:ea typeface="微软雅黑" panose="020B0503020204020204" pitchFamily="34" charset="-122"/>
              <a:cs typeface="+mn-ea"/>
              <a:sym typeface="+mn-lt"/>
            </a:endParaRPr>
          </a:p>
        </p:txBody>
      </p:sp>
      <p:grpSp>
        <p:nvGrpSpPr>
          <p:cNvPr id="39" name="组合 38"/>
          <p:cNvGrpSpPr/>
          <p:nvPr/>
        </p:nvGrpSpPr>
        <p:grpSpPr>
          <a:xfrm>
            <a:off x="3119265" y="2133650"/>
            <a:ext cx="6047883" cy="635241"/>
            <a:chOff x="3119265" y="1881001"/>
            <a:chExt cx="6047883" cy="635241"/>
          </a:xfrm>
        </p:grpSpPr>
        <p:grpSp>
          <p:nvGrpSpPr>
            <p:cNvPr id="40" name="组合 39"/>
            <p:cNvGrpSpPr/>
            <p:nvPr/>
          </p:nvGrpSpPr>
          <p:grpSpPr>
            <a:xfrm>
              <a:off x="3119265" y="1903180"/>
              <a:ext cx="1192190" cy="613062"/>
              <a:chOff x="2215144" y="982844"/>
              <a:chExt cx="1244730" cy="842780"/>
            </a:xfrm>
          </p:grpSpPr>
          <p:sp>
            <p:nvSpPr>
              <p:cNvPr id="44" name="平行四边形 43"/>
              <p:cNvSpPr/>
              <p:nvPr/>
            </p:nvSpPr>
            <p:spPr>
              <a:xfrm>
                <a:off x="2215144" y="982844"/>
                <a:ext cx="1120898" cy="842780"/>
              </a:xfrm>
              <a:prstGeom prst="parallelogram">
                <a:avLst>
                  <a:gd name="adj" fmla="val 48207"/>
                </a:avLst>
              </a:prstGeom>
              <a:solidFill>
                <a:srgbClr val="136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cs typeface="+mn-ea"/>
                  <a:sym typeface="+mn-lt"/>
                </a:endParaRPr>
              </a:p>
            </p:txBody>
          </p:sp>
          <p:sp>
            <p:nvSpPr>
              <p:cNvPr id="54" name="文本框 9"/>
              <p:cNvSpPr txBox="1"/>
              <p:nvPr/>
            </p:nvSpPr>
            <p:spPr>
              <a:xfrm>
                <a:off x="2393075" y="1005670"/>
                <a:ext cx="1066799" cy="803893"/>
              </a:xfrm>
              <a:prstGeom prst="rect">
                <a:avLst/>
              </a:prstGeom>
              <a:noFill/>
            </p:spPr>
            <p:txBody>
              <a:bodyPr wrap="square" rtlCol="0">
                <a:spAutoFit/>
              </a:bodyPr>
              <a:lstStyle/>
              <a:p>
                <a:r>
                  <a:rPr lang="en-US" altLang="zh-CN" sz="3200" dirty="0">
                    <a:solidFill>
                      <a:schemeClr val="bg1"/>
                    </a:solidFill>
                    <a:latin typeface="微软雅黑" panose="020B0503020204020204" pitchFamily="34" charset="-122"/>
                    <a:ea typeface="微软雅黑" panose="020B0503020204020204" pitchFamily="34" charset="-122"/>
                    <a:cs typeface="+mn-ea"/>
                    <a:sym typeface="+mn-lt"/>
                  </a:rPr>
                  <a:t>01</a:t>
                </a:r>
                <a:endParaRPr lang="zh-CN" altLang="en-US" sz="3200" dirty="0">
                  <a:solidFill>
                    <a:schemeClr val="bg1"/>
                  </a:solidFill>
                  <a:latin typeface="微软雅黑" panose="020B0503020204020204" pitchFamily="34" charset="-122"/>
                  <a:ea typeface="微软雅黑" panose="020B0503020204020204" pitchFamily="34" charset="-122"/>
                  <a:cs typeface="+mn-ea"/>
                  <a:sym typeface="+mn-lt"/>
                </a:endParaRPr>
              </a:p>
            </p:txBody>
          </p:sp>
        </p:grpSp>
        <p:grpSp>
          <p:nvGrpSpPr>
            <p:cNvPr id="41" name="组合 40"/>
            <p:cNvGrpSpPr/>
            <p:nvPr/>
          </p:nvGrpSpPr>
          <p:grpSpPr>
            <a:xfrm>
              <a:off x="4024817" y="1881001"/>
              <a:ext cx="5142331" cy="613062"/>
              <a:chOff x="4315150" y="953426"/>
              <a:chExt cx="3857250" cy="540057"/>
            </a:xfrm>
          </p:grpSpPr>
          <p:sp>
            <p:nvSpPr>
              <p:cNvPr id="42" name="矩形 41"/>
              <p:cNvSpPr/>
              <p:nvPr/>
            </p:nvSpPr>
            <p:spPr>
              <a:xfrm>
                <a:off x="4841196" y="1036090"/>
                <a:ext cx="2827147" cy="331154"/>
              </a:xfrm>
              <a:prstGeom prst="rect">
                <a:avLst/>
              </a:prstGeom>
              <a:ln w="15875">
                <a:noFill/>
              </a:ln>
            </p:spPr>
            <p:txBody>
              <a:bodyPr wrap="square" lIns="68580" tIns="34290" rIns="68580" bIns="34290">
                <a:spAutoFit/>
              </a:bodyPr>
              <a:lstStyle/>
              <a:p>
                <a:r>
                  <a:rPr lang="zh-CN" altLang="en-US" sz="200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Source Han Sans K Bold" panose="020B0800000000000000" pitchFamily="34" charset="-128"/>
                  </a:rPr>
                  <a:t>条件语句</a:t>
                </a:r>
                <a:endPar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Source Han Sans K Bold" panose="020B0800000000000000" pitchFamily="34" charset="-128"/>
                </a:endParaRPr>
              </a:p>
            </p:txBody>
          </p:sp>
          <p:sp>
            <p:nvSpPr>
              <p:cNvPr id="43" name="平行四边形 42"/>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20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grpSp>
      <p:grpSp>
        <p:nvGrpSpPr>
          <p:cNvPr id="55" name="组合 54"/>
          <p:cNvGrpSpPr/>
          <p:nvPr/>
        </p:nvGrpSpPr>
        <p:grpSpPr>
          <a:xfrm>
            <a:off x="3119265" y="3007836"/>
            <a:ext cx="6047883" cy="635232"/>
            <a:chOff x="3119265" y="2806752"/>
            <a:chExt cx="6047883" cy="635232"/>
          </a:xfrm>
        </p:grpSpPr>
        <p:grpSp>
          <p:nvGrpSpPr>
            <p:cNvPr id="56" name="组合 55"/>
            <p:cNvGrpSpPr/>
            <p:nvPr/>
          </p:nvGrpSpPr>
          <p:grpSpPr>
            <a:xfrm>
              <a:off x="3119265" y="2823578"/>
              <a:ext cx="1192190" cy="618406"/>
              <a:chOff x="2215144" y="2026500"/>
              <a:chExt cx="1244730" cy="850129"/>
            </a:xfrm>
          </p:grpSpPr>
          <p:sp>
            <p:nvSpPr>
              <p:cNvPr id="69" name="平行四边形 68"/>
              <p:cNvSpPr/>
              <p:nvPr/>
            </p:nvSpPr>
            <p:spPr>
              <a:xfrm>
                <a:off x="2215144" y="2033848"/>
                <a:ext cx="1120898" cy="842781"/>
              </a:xfrm>
              <a:prstGeom prst="parallelogram">
                <a:avLst>
                  <a:gd name="adj" fmla="val 48207"/>
                </a:avLst>
              </a:prstGeom>
              <a:solidFill>
                <a:srgbClr val="136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cs typeface="+mn-ea"/>
                  <a:sym typeface="+mn-lt"/>
                </a:endParaRPr>
              </a:p>
            </p:txBody>
          </p:sp>
          <p:sp>
            <p:nvSpPr>
              <p:cNvPr id="70" name="文本框 10"/>
              <p:cNvSpPr txBox="1"/>
              <p:nvPr/>
            </p:nvSpPr>
            <p:spPr>
              <a:xfrm>
                <a:off x="2393075" y="2026500"/>
                <a:ext cx="1066799" cy="803896"/>
              </a:xfrm>
              <a:prstGeom prst="rect">
                <a:avLst/>
              </a:prstGeom>
              <a:noFill/>
            </p:spPr>
            <p:txBody>
              <a:bodyPr wrap="square" rtlCol="0">
                <a:spAutoFit/>
              </a:bodyPr>
              <a:lstStyle/>
              <a:p>
                <a:r>
                  <a:rPr lang="en-US" altLang="zh-CN" sz="3200" dirty="0">
                    <a:solidFill>
                      <a:schemeClr val="bg1"/>
                    </a:solidFill>
                    <a:latin typeface="微软雅黑" panose="020B0503020204020204" pitchFamily="34" charset="-122"/>
                    <a:ea typeface="微软雅黑" panose="020B0503020204020204" pitchFamily="34" charset="-122"/>
                    <a:cs typeface="+mn-ea"/>
                    <a:sym typeface="+mn-lt"/>
                  </a:rPr>
                  <a:t>02</a:t>
                </a:r>
                <a:endParaRPr lang="zh-CN" altLang="en-US" sz="3200" dirty="0">
                  <a:solidFill>
                    <a:schemeClr val="bg1"/>
                  </a:solidFill>
                  <a:latin typeface="微软雅黑" panose="020B0503020204020204" pitchFamily="34" charset="-122"/>
                  <a:ea typeface="微软雅黑" panose="020B0503020204020204" pitchFamily="34" charset="-122"/>
                  <a:cs typeface="+mn-ea"/>
                  <a:sym typeface="+mn-lt"/>
                </a:endParaRPr>
              </a:p>
            </p:txBody>
          </p:sp>
        </p:grpSp>
        <p:grpSp>
          <p:nvGrpSpPr>
            <p:cNvPr id="57" name="组合 56"/>
            <p:cNvGrpSpPr/>
            <p:nvPr/>
          </p:nvGrpSpPr>
          <p:grpSpPr>
            <a:xfrm>
              <a:off x="4024817" y="2806752"/>
              <a:ext cx="5142331" cy="613062"/>
              <a:chOff x="4315150" y="1647579"/>
              <a:chExt cx="3857250" cy="540057"/>
            </a:xfrm>
          </p:grpSpPr>
          <p:sp>
            <p:nvSpPr>
              <p:cNvPr id="58" name="矩形 57"/>
              <p:cNvSpPr/>
              <p:nvPr/>
            </p:nvSpPr>
            <p:spPr>
              <a:xfrm>
                <a:off x="4841196" y="1730243"/>
                <a:ext cx="2827147" cy="331154"/>
              </a:xfrm>
              <a:prstGeom prst="rect">
                <a:avLst/>
              </a:prstGeom>
              <a:ln w="15875">
                <a:noFill/>
              </a:ln>
            </p:spPr>
            <p:txBody>
              <a:bodyPr wrap="square" lIns="68580" tIns="34290" rIns="68580" bIns="34290">
                <a:spAutoFit/>
              </a:bodyPr>
              <a:lstStyle/>
              <a:p>
                <a:r>
                  <a:rPr lang="zh-CN" altLang="en-US" sz="200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Source Han Sans K Bold" panose="020B0800000000000000" pitchFamily="34" charset="-128"/>
                  </a:rPr>
                  <a:t>条件嵌套</a:t>
                </a:r>
                <a:endParaRPr lang="en-US" altLang="zh-CN" sz="2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Source Han Sans K Bold" panose="020B0800000000000000" pitchFamily="34" charset="-128"/>
                </a:endParaRPr>
              </a:p>
            </p:txBody>
          </p:sp>
          <p:sp>
            <p:nvSpPr>
              <p:cNvPr id="59" name="平行四边形 58"/>
              <p:cNvSpPr/>
              <p:nvPr/>
            </p:nvSpPr>
            <p:spPr>
              <a:xfrm>
                <a:off x="4315150" y="1647579"/>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20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grpSp>
      <p:grpSp>
        <p:nvGrpSpPr>
          <p:cNvPr id="71" name="组合 70"/>
          <p:cNvGrpSpPr/>
          <p:nvPr/>
        </p:nvGrpSpPr>
        <p:grpSpPr>
          <a:xfrm>
            <a:off x="3119265" y="3882013"/>
            <a:ext cx="6047883" cy="636178"/>
            <a:chOff x="3119265" y="3732503"/>
            <a:chExt cx="6047883" cy="636178"/>
          </a:xfrm>
        </p:grpSpPr>
        <p:grpSp>
          <p:nvGrpSpPr>
            <p:cNvPr id="72" name="组合 71"/>
            <p:cNvGrpSpPr/>
            <p:nvPr/>
          </p:nvGrpSpPr>
          <p:grpSpPr>
            <a:xfrm>
              <a:off x="3119265" y="3754156"/>
              <a:ext cx="1192190" cy="614525"/>
              <a:chOff x="2215144" y="3084852"/>
              <a:chExt cx="1244730" cy="844793"/>
            </a:xfrm>
          </p:grpSpPr>
          <p:sp>
            <p:nvSpPr>
              <p:cNvPr id="76" name="平行四边形 75"/>
              <p:cNvSpPr/>
              <p:nvPr/>
            </p:nvSpPr>
            <p:spPr>
              <a:xfrm>
                <a:off x="2215144" y="3084852"/>
                <a:ext cx="1120898" cy="842781"/>
              </a:xfrm>
              <a:prstGeom prst="parallelogram">
                <a:avLst>
                  <a:gd name="adj" fmla="val 48207"/>
                </a:avLst>
              </a:prstGeom>
              <a:solidFill>
                <a:srgbClr val="136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cs typeface="+mn-ea"/>
                  <a:sym typeface="+mn-lt"/>
                </a:endParaRPr>
              </a:p>
            </p:txBody>
          </p:sp>
          <p:sp>
            <p:nvSpPr>
              <p:cNvPr id="77" name="文本框 11"/>
              <p:cNvSpPr txBox="1"/>
              <p:nvPr/>
            </p:nvSpPr>
            <p:spPr>
              <a:xfrm>
                <a:off x="2393075" y="3125750"/>
                <a:ext cx="1066799" cy="803895"/>
              </a:xfrm>
              <a:prstGeom prst="rect">
                <a:avLst/>
              </a:prstGeom>
              <a:noFill/>
            </p:spPr>
            <p:txBody>
              <a:bodyPr wrap="square" rtlCol="0">
                <a:spAutoFit/>
              </a:bodyPr>
              <a:lstStyle/>
              <a:p>
                <a:r>
                  <a:rPr lang="en-US" altLang="zh-CN" sz="3200" dirty="0">
                    <a:solidFill>
                      <a:schemeClr val="bg1"/>
                    </a:solidFill>
                    <a:latin typeface="微软雅黑" panose="020B0503020204020204" pitchFamily="34" charset="-122"/>
                    <a:ea typeface="微软雅黑" panose="020B0503020204020204" pitchFamily="34" charset="-122"/>
                    <a:cs typeface="+mn-ea"/>
                    <a:sym typeface="+mn-lt"/>
                  </a:rPr>
                  <a:t>03</a:t>
                </a:r>
                <a:endParaRPr lang="zh-CN" altLang="en-US" sz="3200" dirty="0">
                  <a:solidFill>
                    <a:schemeClr val="bg1"/>
                  </a:solidFill>
                  <a:latin typeface="微软雅黑" panose="020B0503020204020204" pitchFamily="34" charset="-122"/>
                  <a:ea typeface="微软雅黑" panose="020B0503020204020204" pitchFamily="34" charset="-122"/>
                  <a:cs typeface="+mn-ea"/>
                  <a:sym typeface="+mn-lt"/>
                </a:endParaRPr>
              </a:p>
            </p:txBody>
          </p:sp>
        </p:grpSp>
        <p:grpSp>
          <p:nvGrpSpPr>
            <p:cNvPr id="73" name="组合 72"/>
            <p:cNvGrpSpPr/>
            <p:nvPr/>
          </p:nvGrpSpPr>
          <p:grpSpPr>
            <a:xfrm>
              <a:off x="4024817" y="3732503"/>
              <a:ext cx="5142331" cy="613062"/>
              <a:chOff x="4315150" y="2341731"/>
              <a:chExt cx="3857250" cy="540057"/>
            </a:xfrm>
          </p:grpSpPr>
          <p:sp>
            <p:nvSpPr>
              <p:cNvPr id="74" name="矩形 73"/>
              <p:cNvSpPr/>
              <p:nvPr/>
            </p:nvSpPr>
            <p:spPr>
              <a:xfrm>
                <a:off x="4841197" y="2424395"/>
                <a:ext cx="2827146" cy="331154"/>
              </a:xfrm>
              <a:prstGeom prst="rect">
                <a:avLst/>
              </a:prstGeom>
              <a:ln w="15875">
                <a:noFill/>
              </a:ln>
            </p:spPr>
            <p:txBody>
              <a:bodyPr wrap="square" lIns="68580" tIns="34290" rIns="68580" bIns="34290">
                <a:spAutoFit/>
              </a:bodyPr>
              <a:lstStyle/>
              <a:p>
                <a:r>
                  <a:rPr lang="zh-CN" altLang="en-US" sz="200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循环语句</a:t>
                </a:r>
                <a:endParaRPr lang="en-GB" altLang="zh-CN" sz="2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75" name="平行四边形 74"/>
              <p:cNvSpPr/>
              <p:nvPr/>
            </p:nvSpPr>
            <p:spPr>
              <a:xfrm>
                <a:off x="4315150" y="2341731"/>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20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grpSp>
      <p:grpSp>
        <p:nvGrpSpPr>
          <p:cNvPr id="78" name="组合 77"/>
          <p:cNvGrpSpPr/>
          <p:nvPr/>
        </p:nvGrpSpPr>
        <p:grpSpPr>
          <a:xfrm>
            <a:off x="3083705" y="4757136"/>
            <a:ext cx="6047883" cy="634968"/>
            <a:chOff x="3083705" y="4711038"/>
            <a:chExt cx="6047883" cy="634968"/>
          </a:xfrm>
        </p:grpSpPr>
        <p:grpSp>
          <p:nvGrpSpPr>
            <p:cNvPr id="79" name="组合 78"/>
            <p:cNvGrpSpPr/>
            <p:nvPr/>
          </p:nvGrpSpPr>
          <p:grpSpPr>
            <a:xfrm>
              <a:off x="3083705" y="4732691"/>
              <a:ext cx="1192190" cy="613315"/>
              <a:chOff x="2215144" y="3084852"/>
              <a:chExt cx="1244730" cy="843130"/>
            </a:xfrm>
          </p:grpSpPr>
          <p:sp>
            <p:nvSpPr>
              <p:cNvPr id="83" name="平行四边形 82"/>
              <p:cNvSpPr/>
              <p:nvPr>
                <p:custDataLst>
                  <p:tags r:id="rId7"/>
                </p:custDataLst>
              </p:nvPr>
            </p:nvSpPr>
            <p:spPr>
              <a:xfrm>
                <a:off x="2215144" y="3084852"/>
                <a:ext cx="1120898" cy="842781"/>
              </a:xfrm>
              <a:prstGeom prst="parallelogram">
                <a:avLst>
                  <a:gd name="adj" fmla="val 48207"/>
                </a:avLst>
              </a:prstGeom>
              <a:solidFill>
                <a:srgbClr val="136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cs typeface="+mn-ea"/>
                  <a:sym typeface="+mn-lt"/>
                </a:endParaRPr>
              </a:p>
            </p:txBody>
          </p:sp>
          <p:sp>
            <p:nvSpPr>
              <p:cNvPr id="84" name="文本框 11"/>
              <p:cNvSpPr txBox="1"/>
              <p:nvPr>
                <p:custDataLst>
                  <p:tags r:id="rId8"/>
                </p:custDataLst>
              </p:nvPr>
            </p:nvSpPr>
            <p:spPr>
              <a:xfrm>
                <a:off x="2393075" y="3125750"/>
                <a:ext cx="1066799" cy="802232"/>
              </a:xfrm>
              <a:prstGeom prst="rect">
                <a:avLst/>
              </a:prstGeom>
              <a:noFill/>
            </p:spPr>
            <p:txBody>
              <a:bodyPr wrap="square" rtlCol="0">
                <a:spAutoFit/>
              </a:bodyPr>
              <a:lstStyle/>
              <a:p>
                <a:r>
                  <a:rPr lang="en-US" altLang="zh-CN" sz="3200" dirty="0">
                    <a:solidFill>
                      <a:schemeClr val="bg1"/>
                    </a:solidFill>
                    <a:latin typeface="微软雅黑" panose="020B0503020204020204" pitchFamily="34" charset="-122"/>
                    <a:ea typeface="微软雅黑" panose="020B0503020204020204" pitchFamily="34" charset="-122"/>
                    <a:cs typeface="+mn-ea"/>
                    <a:sym typeface="+mn-lt"/>
                  </a:rPr>
                  <a:t>04</a:t>
                </a:r>
                <a:endParaRPr lang="zh-CN" altLang="en-US" sz="3200" dirty="0">
                  <a:solidFill>
                    <a:schemeClr val="bg1"/>
                  </a:solidFill>
                  <a:latin typeface="微软雅黑" panose="020B0503020204020204" pitchFamily="34" charset="-122"/>
                  <a:ea typeface="微软雅黑" panose="020B0503020204020204" pitchFamily="34" charset="-122"/>
                  <a:cs typeface="+mn-ea"/>
                  <a:sym typeface="+mn-lt"/>
                </a:endParaRPr>
              </a:p>
            </p:txBody>
          </p:sp>
        </p:grpSp>
        <p:grpSp>
          <p:nvGrpSpPr>
            <p:cNvPr id="80" name="组合 79"/>
            <p:cNvGrpSpPr/>
            <p:nvPr/>
          </p:nvGrpSpPr>
          <p:grpSpPr>
            <a:xfrm>
              <a:off x="3989257" y="4711038"/>
              <a:ext cx="5142331" cy="613062"/>
              <a:chOff x="4315150" y="2341731"/>
              <a:chExt cx="3857250" cy="540057"/>
            </a:xfrm>
          </p:grpSpPr>
          <p:sp>
            <p:nvSpPr>
              <p:cNvPr id="81" name="矩形 80"/>
              <p:cNvSpPr/>
              <p:nvPr>
                <p:custDataLst>
                  <p:tags r:id="rId5"/>
                </p:custDataLst>
              </p:nvPr>
            </p:nvSpPr>
            <p:spPr>
              <a:xfrm>
                <a:off x="4867869" y="2481452"/>
                <a:ext cx="2827146" cy="331154"/>
              </a:xfrm>
              <a:prstGeom prst="rect">
                <a:avLst/>
              </a:prstGeom>
              <a:ln w="15875">
                <a:noFill/>
              </a:ln>
            </p:spPr>
            <p:txBody>
              <a:bodyPr wrap="square" lIns="68580" tIns="34290" rIns="68580" bIns="34290">
                <a:spAutoFit/>
              </a:bodyPr>
              <a:lstStyle/>
              <a:p>
                <a:r>
                  <a:rPr lang="zh-CN" altLang="en-US" sz="200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循环嵌套</a:t>
                </a:r>
                <a:endParaRPr lang="en-GB" altLang="zh-CN" sz="2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82" name="平行四边形 81"/>
              <p:cNvSpPr/>
              <p:nvPr>
                <p:custDataLst>
                  <p:tags r:id="rId6"/>
                </p:custDataLst>
              </p:nvPr>
            </p:nvSpPr>
            <p:spPr>
              <a:xfrm>
                <a:off x="4315150" y="2341731"/>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20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grpSp>
      <p:grpSp>
        <p:nvGrpSpPr>
          <p:cNvPr id="85" name="组合 84"/>
          <p:cNvGrpSpPr/>
          <p:nvPr/>
        </p:nvGrpSpPr>
        <p:grpSpPr>
          <a:xfrm>
            <a:off x="3100850" y="5631051"/>
            <a:ext cx="6047883" cy="634968"/>
            <a:chOff x="3100850" y="5378402"/>
            <a:chExt cx="6047883" cy="634968"/>
          </a:xfrm>
        </p:grpSpPr>
        <p:grpSp>
          <p:nvGrpSpPr>
            <p:cNvPr id="86" name="组合 85"/>
            <p:cNvGrpSpPr/>
            <p:nvPr/>
          </p:nvGrpSpPr>
          <p:grpSpPr>
            <a:xfrm>
              <a:off x="3100850" y="5400055"/>
              <a:ext cx="1192190" cy="613315"/>
              <a:chOff x="2215144" y="3084852"/>
              <a:chExt cx="1244730" cy="843130"/>
            </a:xfrm>
          </p:grpSpPr>
          <p:sp>
            <p:nvSpPr>
              <p:cNvPr id="90" name="平行四边形 89"/>
              <p:cNvSpPr/>
              <p:nvPr>
                <p:custDataLst>
                  <p:tags r:id="rId3"/>
                </p:custDataLst>
              </p:nvPr>
            </p:nvSpPr>
            <p:spPr>
              <a:xfrm>
                <a:off x="2215144" y="3084852"/>
                <a:ext cx="1120898" cy="842781"/>
              </a:xfrm>
              <a:prstGeom prst="parallelogram">
                <a:avLst>
                  <a:gd name="adj" fmla="val 48207"/>
                </a:avLst>
              </a:prstGeom>
              <a:solidFill>
                <a:srgbClr val="136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cs typeface="+mn-ea"/>
                  <a:sym typeface="+mn-lt"/>
                </a:endParaRPr>
              </a:p>
            </p:txBody>
          </p:sp>
          <p:sp>
            <p:nvSpPr>
              <p:cNvPr id="91" name="文本框 11"/>
              <p:cNvSpPr txBox="1"/>
              <p:nvPr>
                <p:custDataLst>
                  <p:tags r:id="rId4"/>
                </p:custDataLst>
              </p:nvPr>
            </p:nvSpPr>
            <p:spPr>
              <a:xfrm>
                <a:off x="2393075" y="3125750"/>
                <a:ext cx="1066799" cy="802232"/>
              </a:xfrm>
              <a:prstGeom prst="rect">
                <a:avLst/>
              </a:prstGeom>
              <a:noFill/>
            </p:spPr>
            <p:txBody>
              <a:bodyPr wrap="square" rtlCol="0">
                <a:spAutoFit/>
              </a:bodyPr>
              <a:lstStyle/>
              <a:p>
                <a:r>
                  <a:rPr lang="en-US" altLang="zh-CN" sz="3200" dirty="0">
                    <a:solidFill>
                      <a:schemeClr val="bg1"/>
                    </a:solidFill>
                    <a:latin typeface="微软雅黑" panose="020B0503020204020204" pitchFamily="34" charset="-122"/>
                    <a:ea typeface="微软雅黑" panose="020B0503020204020204" pitchFamily="34" charset="-122"/>
                    <a:cs typeface="+mn-ea"/>
                    <a:sym typeface="+mn-lt"/>
                  </a:rPr>
                  <a:t>05</a:t>
                </a:r>
                <a:endParaRPr lang="zh-CN" altLang="en-US" sz="3200" dirty="0">
                  <a:solidFill>
                    <a:schemeClr val="bg1"/>
                  </a:solidFill>
                  <a:latin typeface="微软雅黑" panose="020B0503020204020204" pitchFamily="34" charset="-122"/>
                  <a:ea typeface="微软雅黑" panose="020B0503020204020204" pitchFamily="34" charset="-122"/>
                  <a:cs typeface="+mn-ea"/>
                  <a:sym typeface="+mn-lt"/>
                </a:endParaRPr>
              </a:p>
            </p:txBody>
          </p:sp>
        </p:grpSp>
        <p:grpSp>
          <p:nvGrpSpPr>
            <p:cNvPr id="87" name="组合 86"/>
            <p:cNvGrpSpPr/>
            <p:nvPr/>
          </p:nvGrpSpPr>
          <p:grpSpPr>
            <a:xfrm>
              <a:off x="4006402" y="5378402"/>
              <a:ext cx="5142331" cy="613062"/>
              <a:chOff x="4315150" y="2341731"/>
              <a:chExt cx="3857250" cy="540057"/>
            </a:xfrm>
          </p:grpSpPr>
          <p:sp>
            <p:nvSpPr>
              <p:cNvPr id="88" name="矩形 87"/>
              <p:cNvSpPr/>
              <p:nvPr>
                <p:custDataLst>
                  <p:tags r:id="rId1"/>
                </p:custDataLst>
              </p:nvPr>
            </p:nvSpPr>
            <p:spPr>
              <a:xfrm>
                <a:off x="4855009" y="2462433"/>
                <a:ext cx="2827146" cy="331154"/>
              </a:xfrm>
              <a:prstGeom prst="rect">
                <a:avLst/>
              </a:prstGeom>
              <a:ln w="15875">
                <a:noFill/>
              </a:ln>
            </p:spPr>
            <p:txBody>
              <a:bodyPr wrap="square" lIns="68580" tIns="34290" rIns="68580" bIns="34290">
                <a:spAutoFit/>
              </a:bodyPr>
              <a:lstStyle/>
              <a:p>
                <a:r>
                  <a:rPr lang="zh-CN" altLang="en-US" sz="200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跳转语句</a:t>
                </a:r>
                <a:endParaRPr lang="en-GB" altLang="zh-CN" sz="2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89" name="平行四边形 88"/>
              <p:cNvSpPr/>
              <p:nvPr>
                <p:custDataLst>
                  <p:tags r:id="rId2"/>
                </p:custDataLst>
              </p:nvPr>
            </p:nvSpPr>
            <p:spPr>
              <a:xfrm>
                <a:off x="4315150" y="2341731"/>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20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gimg2.baidu.com/image_search/src=http%3A%2F%2Fpic.51yuansu.com%2Fpic3%2Fcover%2F03%2F93%2F98%2F5c8f46e1f2e59_610.jpg&amp;refer=http%3A%2F%2Fpic.51yuansu.com&amp;app=2002&amp;size=f9999,10000&amp;q=a80&amp;n=0&amp;g=0n&amp;fmt=auto?sec=1658640921&amp;t=b2d79b6f1ee22924de6ebb41cb2e0dec"/>
          <p:cNvPicPr>
            <a:picLocks noChangeAspect="1" noChangeArrowheads="1"/>
          </p:cNvPicPr>
          <p:nvPr/>
        </p:nvPicPr>
        <p:blipFill rotWithShape="1">
          <a:blip r:embed="rId4">
            <a:extLst>
              <a:ext uri="{28A0092B-C50C-407E-A947-70E740481C1C}">
                <a14:useLocalDpi xmlns:a14="http://schemas.microsoft.com/office/drawing/2010/main" val="0"/>
              </a:ext>
            </a:extLst>
          </a:blip>
          <a:srcRect l="4024" t="2272" r="2178" b="12806"/>
          <a:stretch>
            <a:fillRect/>
          </a:stretch>
        </p:blipFill>
        <p:spPr bwMode="auto">
          <a:xfrm flipH="1">
            <a:off x="1198662" y="1413569"/>
            <a:ext cx="3528392" cy="460851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35"/>
          <p:cNvSpPr txBox="1">
            <a:spLocks noChangeArrowheads="1"/>
          </p:cNvSpPr>
          <p:nvPr/>
        </p:nvSpPr>
        <p:spPr bwMode="auto">
          <a:xfrm>
            <a:off x="5951190" y="3141762"/>
            <a:ext cx="4536504"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457200" indent="-457200" algn="just">
              <a:lnSpc>
                <a:spcPct val="150000"/>
              </a:lnSpc>
              <a:buFont typeface="+mj-ea"/>
              <a:buAutoNum type="circleNumDbPlain"/>
            </a:pPr>
            <a:r>
              <a:rPr lang="zh-CN" altLang="zh-CN" sz="1800" dirty="0">
                <a:solidFill>
                  <a:srgbClr val="595959"/>
                </a:solidFill>
                <a:latin typeface="微软雅黑" panose="020B0503020204020204" pitchFamily="34" charset="-122"/>
                <a:ea typeface="微软雅黑" panose="020B0503020204020204" pitchFamily="34" charset="-122"/>
              </a:rPr>
              <a:t>接收用户输入的物品重量和地区编号。</a:t>
            </a:r>
          </a:p>
          <a:p>
            <a:pPr marL="457200" indent="-457200" algn="just">
              <a:lnSpc>
                <a:spcPct val="150000"/>
              </a:lnSpc>
              <a:buFont typeface="+mj-ea"/>
              <a:buAutoNum type="circleNumDbPlain"/>
            </a:pPr>
            <a:r>
              <a:rPr lang="zh-CN" altLang="zh-CN" sz="1800" dirty="0">
                <a:solidFill>
                  <a:srgbClr val="595959"/>
                </a:solidFill>
                <a:latin typeface="微软雅黑" panose="020B0503020204020204" pitchFamily="34" charset="-122"/>
                <a:ea typeface="微软雅黑" panose="020B0503020204020204" pitchFamily="34" charset="-122"/>
              </a:rPr>
              <a:t>使用</a:t>
            </a:r>
            <a:r>
              <a:rPr lang="en-US" altLang="zh-CN" sz="1800" dirty="0">
                <a:solidFill>
                  <a:srgbClr val="595959"/>
                </a:solidFill>
                <a:latin typeface="微软雅黑" panose="020B0503020204020204" pitchFamily="34" charset="-122"/>
                <a:ea typeface="微软雅黑" panose="020B0503020204020204" pitchFamily="34" charset="-122"/>
              </a:rPr>
              <a:t>if</a:t>
            </a:r>
            <a:r>
              <a:rPr lang="zh-CN" altLang="en-US" sz="1800" dirty="0">
                <a:solidFill>
                  <a:srgbClr val="595959"/>
                </a:solidFill>
                <a:latin typeface="微软雅黑" panose="020B0503020204020204" pitchFamily="34" charset="-122"/>
                <a:ea typeface="微软雅黑" panose="020B0503020204020204" pitchFamily="34" charset="-122"/>
              </a:rPr>
              <a:t>语句判断物品是否超出首重，如果没有超出，再使用</a:t>
            </a:r>
            <a:r>
              <a:rPr lang="en-US" altLang="zh-CN" sz="1800" dirty="0">
                <a:solidFill>
                  <a:srgbClr val="595959"/>
                </a:solidFill>
                <a:latin typeface="微软雅黑" panose="020B0503020204020204" pitchFamily="34" charset="-122"/>
                <a:ea typeface="微软雅黑" panose="020B0503020204020204" pitchFamily="34" charset="-122"/>
              </a:rPr>
              <a:t>if</a:t>
            </a:r>
            <a:r>
              <a:rPr lang="zh-CN" altLang="en-US" sz="1800" dirty="0">
                <a:solidFill>
                  <a:srgbClr val="595959"/>
                </a:solidFill>
                <a:latin typeface="微软雅黑" panose="020B0503020204020204" pitchFamily="34" charset="-122"/>
                <a:ea typeface="微软雅黑" panose="020B0503020204020204" pitchFamily="34" charset="-122"/>
              </a:rPr>
              <a:t>语句判断地区编号并计算快递费用。</a:t>
            </a:r>
            <a:endParaRPr lang="zh-CN" altLang="zh-CN" sz="1800" dirty="0">
              <a:solidFill>
                <a:srgbClr val="595959"/>
              </a:solidFill>
              <a:latin typeface="微软雅黑" panose="020B0503020204020204" pitchFamily="34" charset="-122"/>
              <a:ea typeface="微软雅黑" panose="020B0503020204020204" pitchFamily="34" charset="-122"/>
            </a:endParaRPr>
          </a:p>
          <a:p>
            <a:pPr marL="457200" indent="-457200" algn="just">
              <a:lnSpc>
                <a:spcPct val="150000"/>
              </a:lnSpc>
              <a:buFont typeface="+mj-ea"/>
              <a:buAutoNum type="circleNumDbPlain"/>
            </a:pPr>
            <a:r>
              <a:rPr lang="zh-CN" altLang="en-US" sz="1800" dirty="0">
                <a:solidFill>
                  <a:srgbClr val="595959"/>
                </a:solidFill>
                <a:latin typeface="微软雅黑" panose="020B0503020204020204" pitchFamily="34" charset="-122"/>
                <a:ea typeface="微软雅黑" panose="020B0503020204020204" pitchFamily="34" charset="-122"/>
              </a:rPr>
              <a:t>使用</a:t>
            </a:r>
            <a:r>
              <a:rPr lang="en-US" altLang="zh-CN" sz="1800" dirty="0">
                <a:solidFill>
                  <a:srgbClr val="595959"/>
                </a:solidFill>
                <a:latin typeface="微软雅黑" panose="020B0503020204020204" pitchFamily="34" charset="-122"/>
                <a:ea typeface="微软雅黑" panose="020B0503020204020204" pitchFamily="34" charset="-122"/>
              </a:rPr>
              <a:t>else</a:t>
            </a:r>
            <a:r>
              <a:rPr lang="zh-CN" altLang="en-US" sz="1800" dirty="0">
                <a:solidFill>
                  <a:srgbClr val="595959"/>
                </a:solidFill>
                <a:latin typeface="微软雅黑" panose="020B0503020204020204" pitchFamily="34" charset="-122"/>
                <a:ea typeface="微软雅黑" panose="020B0503020204020204" pitchFamily="34" charset="-122"/>
              </a:rPr>
              <a:t>语句处理超出首重的物品，再使用</a:t>
            </a:r>
            <a:r>
              <a:rPr lang="en-US" altLang="zh-CN" sz="1800" dirty="0">
                <a:solidFill>
                  <a:srgbClr val="595959"/>
                </a:solidFill>
                <a:latin typeface="微软雅黑" panose="020B0503020204020204" pitchFamily="34" charset="-122"/>
                <a:ea typeface="微软雅黑" panose="020B0503020204020204" pitchFamily="34" charset="-122"/>
              </a:rPr>
              <a:t>if</a:t>
            </a:r>
            <a:r>
              <a:rPr lang="zh-CN" altLang="en-US" sz="1800" dirty="0">
                <a:solidFill>
                  <a:srgbClr val="595959"/>
                </a:solidFill>
                <a:latin typeface="微软雅黑" panose="020B0503020204020204" pitchFamily="34" charset="-122"/>
                <a:ea typeface="微软雅黑" panose="020B0503020204020204" pitchFamily="34" charset="-122"/>
              </a:rPr>
              <a:t>语句判断地区编号并计算快递费用。</a:t>
            </a:r>
          </a:p>
        </p:txBody>
      </p:sp>
      <p:sp>
        <p:nvSpPr>
          <p:cNvPr id="8" name="矩形 7"/>
          <p:cNvSpPr/>
          <p:nvPr/>
        </p:nvSpPr>
        <p:spPr>
          <a:xfrm>
            <a:off x="7511556" y="2565698"/>
            <a:ext cx="1415772" cy="461665"/>
          </a:xfrm>
          <a:prstGeom prst="rect">
            <a:avLst/>
          </a:prstGeom>
        </p:spPr>
        <p:txBody>
          <a:bodyPr wrap="none">
            <a:spAutoFit/>
          </a:bodyPr>
          <a:lstStyle/>
          <a:p>
            <a:r>
              <a:rPr lang="zh-CN" altLang="en-US" b="1" dirty="0">
                <a:solidFill>
                  <a:srgbClr val="595959"/>
                </a:solidFill>
                <a:latin typeface="微软雅黑" panose="020B0503020204020204" pitchFamily="34" charset="-122"/>
                <a:ea typeface="微软雅黑" panose="020B0503020204020204" pitchFamily="34" charset="-122"/>
              </a:rPr>
              <a:t>实现思路</a:t>
            </a:r>
          </a:p>
        </p:txBody>
      </p:sp>
      <p:sp>
        <p:nvSpPr>
          <p:cNvPr id="3" name="标题 1"/>
          <p:cNvSpPr>
            <a:spLocks noChangeArrowheads="1"/>
          </p:cNvSpPr>
          <p:nvPr>
            <p:custDataLst>
              <p:tags r:id="rId1"/>
            </p:custDataLst>
          </p:nvPr>
        </p:nvSpPr>
        <p:spPr bwMode="auto">
          <a:xfrm>
            <a:off x="1198662" y="261442"/>
            <a:ext cx="4945062"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a:r>
              <a:rPr lang="en-US" altLang="zh-CN"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3.2.5  </a:t>
            </a:r>
            <a:r>
              <a:rPr lang="zh-CN"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实例</a:t>
            </a:r>
            <a:r>
              <a:rPr lang="en-US" altLang="zh-CN"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5</a:t>
            </a:r>
            <a:r>
              <a:rPr lang="zh-CN" altLang="en-US"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：物流计费系统</a:t>
            </a:r>
            <a:endParaRPr lang="en-US" altLang="zh-CN"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gimg2.baidu.com/image_search/src=http%3A%2F%2Fhbimg.b0.upaiyun.com%2F6769784930c2e538676b3fb73a290457ca522195287d8-Cu2GNK_fw658&amp;refer=http%3A%2F%2Fhbimg.b0.upaiyun.com&amp;app=2002&amp;size=f9999,10000&amp;q=a80&amp;n=0&amp;g=0n&amp;fmt=auto?sec=1658649679&amp;t=05f22a4c6ab9bde81529f3951d65c5ee"/>
          <p:cNvPicPr>
            <a:picLocks noChangeAspect="1" noChangeArrowheads="1"/>
          </p:cNvPicPr>
          <p:nvPr/>
        </p:nvPicPr>
        <p:blipFill rotWithShape="1">
          <a:blip r:embed="rId4">
            <a:extLst>
              <a:ext uri="{28A0092B-C50C-407E-A947-70E740481C1C}">
                <a14:useLocalDpi xmlns:a14="http://schemas.microsoft.com/office/drawing/2010/main" val="0"/>
              </a:ext>
            </a:extLst>
          </a:blip>
          <a:srcRect b="5357"/>
          <a:stretch>
            <a:fillRect/>
          </a:stretch>
        </p:blipFill>
        <p:spPr bwMode="auto">
          <a:xfrm>
            <a:off x="240711" y="1701602"/>
            <a:ext cx="4600848" cy="4248472"/>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35"/>
          <p:cNvSpPr txBox="1">
            <a:spLocks noChangeArrowheads="1"/>
          </p:cNvSpPr>
          <p:nvPr/>
        </p:nvSpPr>
        <p:spPr bwMode="auto">
          <a:xfrm>
            <a:off x="5303118" y="3440730"/>
            <a:ext cx="6152005" cy="1367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457200" indent="-457200">
              <a:lnSpc>
                <a:spcPct val="150000"/>
              </a:lnSpc>
              <a:buFont typeface="+mj-ea"/>
              <a:buAutoNum type="circleNumDbPlain"/>
            </a:pPr>
            <a:r>
              <a:rPr lang="zh-CN" altLang="zh-CN" sz="1800" dirty="0">
                <a:solidFill>
                  <a:srgbClr val="595959"/>
                </a:solidFill>
                <a:latin typeface="微软雅黑" panose="020B0503020204020204" pitchFamily="34" charset="-122"/>
                <a:ea typeface="微软雅黑" panose="020B0503020204020204" pitchFamily="34" charset="-122"/>
              </a:rPr>
              <a:t>在</a:t>
            </a:r>
            <a:r>
              <a:rPr lang="en-US" altLang="zh-CN" sz="1800" dirty="0">
                <a:solidFill>
                  <a:srgbClr val="595959"/>
                </a:solidFill>
                <a:latin typeface="微软雅黑" panose="020B0503020204020204" pitchFamily="34" charset="-122"/>
                <a:ea typeface="微软雅黑" panose="020B0503020204020204" pitchFamily="34" charset="-122"/>
              </a:rPr>
              <a:t>Chapter03</a:t>
            </a:r>
            <a:r>
              <a:rPr lang="zh-CN" altLang="zh-CN" sz="1800" dirty="0">
                <a:solidFill>
                  <a:srgbClr val="595959"/>
                </a:solidFill>
                <a:latin typeface="微软雅黑" panose="020B0503020204020204" pitchFamily="34" charset="-122"/>
                <a:ea typeface="微软雅黑" panose="020B0503020204020204" pitchFamily="34" charset="-122"/>
              </a:rPr>
              <a:t>项目中创建</a:t>
            </a:r>
            <a:r>
              <a:rPr lang="en-US" altLang="zh-CN" sz="1800" dirty="0">
                <a:solidFill>
                  <a:srgbClr val="595959"/>
                </a:solidFill>
                <a:latin typeface="微软雅黑" panose="020B0503020204020204" pitchFamily="34" charset="-122"/>
                <a:ea typeface="微软雅黑" panose="020B0503020204020204" pitchFamily="34" charset="-122"/>
              </a:rPr>
              <a:t>05_logistics.py</a:t>
            </a:r>
            <a:r>
              <a:rPr lang="zh-CN" altLang="zh-CN" sz="1800" dirty="0">
                <a:solidFill>
                  <a:srgbClr val="595959"/>
                </a:solidFill>
                <a:latin typeface="微软雅黑" panose="020B0503020204020204" pitchFamily="34" charset="-122"/>
                <a:ea typeface="微软雅黑" panose="020B0503020204020204" pitchFamily="34" charset="-122"/>
              </a:rPr>
              <a:t>文件</a:t>
            </a:r>
            <a:r>
              <a:rPr lang="zh-CN" altLang="en-US" sz="1800" dirty="0">
                <a:solidFill>
                  <a:srgbClr val="595959"/>
                </a:solidFill>
                <a:latin typeface="微软雅黑" panose="020B0503020204020204" pitchFamily="34" charset="-122"/>
                <a:ea typeface="微软雅黑" panose="020B0503020204020204" pitchFamily="34" charset="-122"/>
              </a:rPr>
              <a:t>。</a:t>
            </a:r>
            <a:endParaRPr lang="en-US" altLang="zh-CN" sz="1800" dirty="0">
              <a:solidFill>
                <a:srgbClr val="595959"/>
              </a:solidFill>
              <a:latin typeface="微软雅黑" panose="020B0503020204020204" pitchFamily="34" charset="-122"/>
              <a:ea typeface="微软雅黑" panose="020B0503020204020204" pitchFamily="34" charset="-122"/>
            </a:endParaRPr>
          </a:p>
          <a:p>
            <a:pPr marL="457200" indent="-457200">
              <a:lnSpc>
                <a:spcPct val="150000"/>
              </a:lnSpc>
              <a:buFont typeface="+mj-ea"/>
              <a:buAutoNum type="circleNumDbPlain"/>
            </a:pPr>
            <a:r>
              <a:rPr lang="zh-CN" altLang="en-US" sz="1800" dirty="0">
                <a:solidFill>
                  <a:srgbClr val="595959"/>
                </a:solidFill>
                <a:latin typeface="微软雅黑" panose="020B0503020204020204" pitchFamily="34" charset="-122"/>
                <a:ea typeface="微软雅黑" panose="020B0503020204020204" pitchFamily="34" charset="-122"/>
              </a:rPr>
              <a:t>在</a:t>
            </a:r>
            <a:r>
              <a:rPr lang="en-US" altLang="zh-CN" sz="1800" dirty="0">
                <a:solidFill>
                  <a:srgbClr val="595959"/>
                </a:solidFill>
                <a:latin typeface="微软雅黑" panose="020B0503020204020204" pitchFamily="34" charset="-122"/>
                <a:ea typeface="微软雅黑" panose="020B0503020204020204" pitchFamily="34" charset="-122"/>
              </a:rPr>
              <a:t>05_logistics.py</a:t>
            </a:r>
            <a:r>
              <a:rPr lang="zh-CN" altLang="en-US" sz="1800" dirty="0">
                <a:solidFill>
                  <a:srgbClr val="595959"/>
                </a:solidFill>
                <a:latin typeface="微软雅黑" panose="020B0503020204020204" pitchFamily="34" charset="-122"/>
                <a:ea typeface="微软雅黑" panose="020B0503020204020204" pitchFamily="34" charset="-122"/>
              </a:rPr>
              <a:t>中编写代码。</a:t>
            </a:r>
            <a:endParaRPr lang="en-US" altLang="zh-CN" sz="1800" dirty="0">
              <a:solidFill>
                <a:srgbClr val="595959"/>
              </a:solidFill>
              <a:latin typeface="微软雅黑" panose="020B0503020204020204" pitchFamily="34" charset="-122"/>
              <a:ea typeface="微软雅黑" panose="020B0503020204020204" pitchFamily="34" charset="-122"/>
            </a:endParaRPr>
          </a:p>
          <a:p>
            <a:pPr marL="457200" indent="-457200">
              <a:lnSpc>
                <a:spcPct val="150000"/>
              </a:lnSpc>
              <a:buFont typeface="+mj-ea"/>
              <a:buAutoNum type="circleNumDbPlain"/>
            </a:pPr>
            <a:r>
              <a:rPr lang="zh-CN" altLang="zh-CN" sz="1800" dirty="0">
                <a:solidFill>
                  <a:srgbClr val="595959"/>
                </a:solidFill>
                <a:latin typeface="微软雅黑" panose="020B0503020204020204" pitchFamily="34" charset="-122"/>
                <a:ea typeface="微软雅黑" panose="020B0503020204020204" pitchFamily="34" charset="-122"/>
              </a:rPr>
              <a:t>运行</a:t>
            </a:r>
            <a:r>
              <a:rPr lang="en-US" altLang="zh-CN" sz="1800" dirty="0">
                <a:solidFill>
                  <a:srgbClr val="595959"/>
                </a:solidFill>
                <a:latin typeface="微软雅黑" panose="020B0503020204020204" pitchFamily="34" charset="-122"/>
                <a:ea typeface="微软雅黑" panose="020B0503020204020204" pitchFamily="34" charset="-122"/>
              </a:rPr>
              <a:t>05_logistics.py</a:t>
            </a:r>
            <a:r>
              <a:rPr lang="zh-CN" altLang="en-US" sz="1800" dirty="0">
                <a:solidFill>
                  <a:srgbClr val="595959"/>
                </a:solidFill>
                <a:latin typeface="微软雅黑" panose="020B0503020204020204" pitchFamily="34" charset="-122"/>
                <a:ea typeface="微软雅黑" panose="020B0503020204020204" pitchFamily="34" charset="-122"/>
              </a:rPr>
              <a:t>文件。</a:t>
            </a:r>
            <a:endParaRPr lang="en-US" altLang="zh-CN" sz="1800" dirty="0">
              <a:solidFill>
                <a:srgbClr val="595959"/>
              </a:solidFill>
              <a:latin typeface="微软雅黑" panose="020B0503020204020204" pitchFamily="34" charset="-122"/>
              <a:ea typeface="微软雅黑" panose="020B0503020204020204" pitchFamily="34" charset="-122"/>
            </a:endParaRPr>
          </a:p>
        </p:txBody>
      </p:sp>
      <p:sp>
        <p:nvSpPr>
          <p:cNvPr id="23" name="矩形 22"/>
          <p:cNvSpPr/>
          <p:nvPr/>
        </p:nvSpPr>
        <p:spPr>
          <a:xfrm>
            <a:off x="7463358" y="2637706"/>
            <a:ext cx="1444498" cy="461665"/>
          </a:xfrm>
          <a:prstGeom prst="rect">
            <a:avLst/>
          </a:prstGeom>
        </p:spPr>
        <p:txBody>
          <a:bodyPr wrap="none">
            <a:spAutoFit/>
          </a:bodyPr>
          <a:lstStyle/>
          <a:p>
            <a:r>
              <a:rPr lang="zh-CN" altLang="en-US" b="1" dirty="0">
                <a:solidFill>
                  <a:srgbClr val="595959"/>
                </a:solidFill>
                <a:latin typeface="微软雅黑" panose="020B0503020204020204" pitchFamily="34" charset="-122"/>
                <a:ea typeface="微软雅黑" panose="020B0503020204020204" pitchFamily="34" charset="-122"/>
              </a:rPr>
              <a:t>实现步骤</a:t>
            </a:r>
          </a:p>
        </p:txBody>
      </p:sp>
      <p:sp>
        <p:nvSpPr>
          <p:cNvPr id="3" name="标题 1"/>
          <p:cNvSpPr>
            <a:spLocks noChangeArrowheads="1"/>
          </p:cNvSpPr>
          <p:nvPr>
            <p:custDataLst>
              <p:tags r:id="rId1"/>
            </p:custDataLst>
          </p:nvPr>
        </p:nvSpPr>
        <p:spPr bwMode="auto">
          <a:xfrm>
            <a:off x="1198662" y="261442"/>
            <a:ext cx="4945062"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a:r>
              <a:rPr lang="en-US" altLang="zh-CN"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3.2.5  </a:t>
            </a:r>
            <a:r>
              <a:rPr lang="zh-CN"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实例</a:t>
            </a:r>
            <a:r>
              <a:rPr lang="en-US" altLang="zh-CN"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5</a:t>
            </a:r>
            <a:r>
              <a:rPr lang="zh-CN" altLang="en-US"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：物流计费系统</a:t>
            </a:r>
            <a:endParaRPr lang="en-US" altLang="zh-CN"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p:cNvSpPr txBox="1"/>
          <p:nvPr/>
        </p:nvSpPr>
        <p:spPr>
          <a:xfrm>
            <a:off x="3970020" y="3014345"/>
            <a:ext cx="7284085" cy="829945"/>
          </a:xfrm>
          <a:prstGeom prst="rect">
            <a:avLst/>
          </a:prstGeom>
          <a:noFill/>
        </p:spPr>
        <p:txBody>
          <a:bodyPr wrap="square" lIns="91443" tIns="45720" rIns="91443" bIns="45720" rtlCol="0">
            <a:spAutoFit/>
          </a:bodyPr>
          <a:lstStyle/>
          <a:p>
            <a:r>
              <a:rPr lang="zh-CN" altLang="en-US" sz="4800" b="1" dirty="0">
                <a:solidFill>
                  <a:srgbClr val="595959"/>
                </a:solidFill>
                <a:latin typeface="微软雅黑" panose="020B0503020204020204" pitchFamily="34" charset="-122"/>
                <a:ea typeface="微软雅黑" panose="020B0503020204020204" pitchFamily="34" charset="-122"/>
                <a:cs typeface="+mn-ea"/>
                <a:sym typeface="Source Han Sans K Bold" panose="020B0800000000000000" pitchFamily="34" charset="-128"/>
              </a:rPr>
              <a:t>循环语句</a:t>
            </a:r>
          </a:p>
        </p:txBody>
      </p:sp>
      <p:sp>
        <p:nvSpPr>
          <p:cNvPr id="2" name="TextBox 48"/>
          <p:cNvSpPr txBox="1"/>
          <p:nvPr/>
        </p:nvSpPr>
        <p:spPr>
          <a:xfrm>
            <a:off x="1626870" y="2809240"/>
            <a:ext cx="1734820" cy="1106805"/>
          </a:xfrm>
          <a:prstGeom prst="rect">
            <a:avLst/>
          </a:prstGeom>
          <a:noFill/>
        </p:spPr>
        <p:txBody>
          <a:bodyPr wrap="square" lIns="91443" tIns="45720" rIns="91443" bIns="45720" rtlCol="0">
            <a:spAutoFit/>
          </a:bodyPr>
          <a:lstStyle/>
          <a:p>
            <a:r>
              <a:rPr lang="en-US" altLang="en-GB" sz="6600" b="1" dirty="0">
                <a:solidFill>
                  <a:srgbClr val="FAFAFA"/>
                </a:solidFill>
                <a:latin typeface="微软雅黑" panose="020B0503020204020204" pitchFamily="34" charset="-122"/>
                <a:ea typeface="微软雅黑" panose="020B0503020204020204" pitchFamily="34" charset="-122"/>
                <a:cs typeface="+mn-ea"/>
                <a:sym typeface="+mn-lt"/>
              </a:rPr>
              <a:t>3.3</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1143635" y="266700"/>
            <a:ext cx="4885055" cy="506095"/>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sz="2400" b="1" dirty="0">
                <a:solidFill>
                  <a:srgbClr val="595959"/>
                </a:solidFill>
                <a:latin typeface="微软雅黑" panose="020B0503020204020204" pitchFamily="34" charset="-122"/>
                <a:ea typeface="微软雅黑" panose="020B0503020204020204" pitchFamily="34" charset="-122"/>
                <a:cs typeface="+mn-ea"/>
                <a:sym typeface="+mn-lt"/>
              </a:rPr>
              <a:t>3</a:t>
            </a:r>
            <a:r>
              <a:rPr sz="2400" b="1" dirty="0">
                <a:solidFill>
                  <a:srgbClr val="595959"/>
                </a:solidFill>
                <a:latin typeface="微软雅黑" panose="020B0503020204020204" pitchFamily="34" charset="-122"/>
                <a:ea typeface="微软雅黑" panose="020B0503020204020204" pitchFamily="34" charset="-122"/>
                <a:cs typeface="+mn-ea"/>
                <a:sym typeface="+mn-lt"/>
              </a:rPr>
              <a:t>.3</a:t>
            </a:r>
            <a:r>
              <a:rPr lang="en-US" sz="2400" b="1" dirty="0">
                <a:solidFill>
                  <a:srgbClr val="595959"/>
                </a:solidFill>
                <a:latin typeface="微软雅黑" panose="020B0503020204020204" pitchFamily="34" charset="-122"/>
                <a:ea typeface="微软雅黑" panose="020B0503020204020204" pitchFamily="34" charset="-122"/>
                <a:cs typeface="+mn-ea"/>
                <a:sym typeface="+mn-lt"/>
              </a:rPr>
              <a:t>.</a:t>
            </a:r>
            <a:r>
              <a:rPr lang="en-US" altLang="zh-CN" sz="2400" b="1" dirty="0">
                <a:solidFill>
                  <a:srgbClr val="595959"/>
                </a:solidFill>
                <a:latin typeface="微软雅黑" panose="020B0503020204020204" pitchFamily="34" charset="-122"/>
                <a:ea typeface="微软雅黑" panose="020B0503020204020204" pitchFamily="34" charset="-122"/>
                <a:cs typeface="+mn-ea"/>
                <a:sym typeface="+mn-lt"/>
              </a:rPr>
              <a:t>1</a:t>
            </a:r>
            <a:r>
              <a:rPr lang="en-US" sz="2400" b="1" dirty="0">
                <a:solidFill>
                  <a:srgbClr val="595959"/>
                </a:solidFill>
                <a:latin typeface="微软雅黑" panose="020B0503020204020204" pitchFamily="34" charset="-122"/>
                <a:ea typeface="微软雅黑" panose="020B0503020204020204" pitchFamily="34" charset="-122"/>
                <a:cs typeface="+mn-ea"/>
                <a:sym typeface="+mn-lt"/>
              </a:rPr>
              <a:t>  for</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语句</a:t>
            </a:r>
          </a:p>
        </p:txBody>
      </p:sp>
      <p:pic>
        <p:nvPicPr>
          <p:cNvPr id="6" name="图片 5"/>
          <p:cNvPicPr>
            <a:picLocks noChangeAspect="1"/>
          </p:cNvPicPr>
          <p:nvPr/>
        </p:nvPicPr>
        <p:blipFill>
          <a:blip r:embed="rId3"/>
          <a:stretch>
            <a:fillRect/>
          </a:stretch>
        </p:blipFill>
        <p:spPr>
          <a:xfrm>
            <a:off x="944880" y="2014937"/>
            <a:ext cx="2797810" cy="3898265"/>
          </a:xfrm>
          <a:prstGeom prst="rect">
            <a:avLst/>
          </a:prstGeom>
        </p:spPr>
      </p:pic>
      <p:sp>
        <p:nvSpPr>
          <p:cNvPr id="7" name="椭圆形标注 12"/>
          <p:cNvSpPr/>
          <p:nvPr/>
        </p:nvSpPr>
        <p:spPr>
          <a:xfrm>
            <a:off x="2968625" y="1359617"/>
            <a:ext cx="2071370" cy="1493520"/>
          </a:xfrm>
          <a:prstGeom prst="wedgeEllipseCallou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p>
        </p:txBody>
      </p:sp>
      <p:sp>
        <p:nvSpPr>
          <p:cNvPr id="8" name="TextBox 35"/>
          <p:cNvSpPr txBox="1">
            <a:spLocks noChangeArrowheads="1"/>
          </p:cNvSpPr>
          <p:nvPr/>
        </p:nvSpPr>
        <p:spPr bwMode="auto">
          <a:xfrm>
            <a:off x="3247390" y="1437722"/>
            <a:ext cx="1606550" cy="12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先定一个</a:t>
            </a:r>
            <a:r>
              <a:rPr lang="zh-CN" altLang="en-US" dirty="0">
                <a:solidFill>
                  <a:srgbClr val="595959"/>
                </a:solidFill>
                <a:latin typeface="微软雅黑" panose="020B0503020204020204" pitchFamily="34" charset="-122"/>
                <a:ea typeface="微软雅黑" panose="020B0503020204020204" pitchFamily="34" charset="-122"/>
              </a:rPr>
              <a:t>小目标！</a:t>
            </a:r>
          </a:p>
        </p:txBody>
      </p:sp>
      <p:sp>
        <p:nvSpPr>
          <p:cNvPr id="9" name="TextBox 35"/>
          <p:cNvSpPr txBox="1">
            <a:spLocks noChangeArrowheads="1"/>
          </p:cNvSpPr>
          <p:nvPr/>
        </p:nvSpPr>
        <p:spPr bwMode="auto">
          <a:xfrm>
            <a:off x="5735552" y="3717826"/>
            <a:ext cx="5180379" cy="1043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掌握</a:t>
            </a:r>
            <a:r>
              <a:rPr lang="zh-CN" altLang="en-US" sz="2000" dirty="0">
                <a:solidFill>
                  <a:schemeClr val="tx2">
                    <a:lumMod val="60000"/>
                    <a:lumOff val="40000"/>
                  </a:schemeClr>
                </a:solidFill>
                <a:latin typeface="微软雅黑" panose="020B0503020204020204" pitchFamily="34" charset="-122"/>
                <a:ea typeface="微软雅黑" panose="020B0503020204020204" pitchFamily="34" charset="-122"/>
              </a:rPr>
              <a:t>循环语句的使用</a:t>
            </a:r>
            <a:r>
              <a:rPr lang="zh-CN" altLang="en-US" sz="2000" dirty="0">
                <a:solidFill>
                  <a:srgbClr val="595959"/>
                </a:solidFill>
                <a:latin typeface="微软雅黑" panose="020B0503020204020204" pitchFamily="34" charset="-122"/>
                <a:ea typeface="微软雅黑" panose="020B0503020204020204" pitchFamily="34" charset="-122"/>
              </a:rPr>
              <a:t>，能够使用for语句实现循环操作</a:t>
            </a:r>
          </a:p>
        </p:txBody>
      </p:sp>
      <p:grpSp>
        <p:nvGrpSpPr>
          <p:cNvPr id="11" name="组合 10"/>
          <p:cNvGrpSpPr/>
          <p:nvPr/>
        </p:nvGrpSpPr>
        <p:grpSpPr>
          <a:xfrm>
            <a:off x="5299308" y="4037102"/>
            <a:ext cx="405130" cy="405130"/>
            <a:chOff x="8881" y="4685"/>
            <a:chExt cx="638" cy="638"/>
          </a:xfrm>
        </p:grpSpPr>
        <p:sp>
          <p:nvSpPr>
            <p:cNvPr id="12" name="椭圆 11"/>
            <p:cNvSpPr/>
            <p:nvPr/>
          </p:nvSpPr>
          <p:spPr>
            <a:xfrm>
              <a:off x="8881" y="4685"/>
              <a:ext cx="638" cy="63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8946" y="4750"/>
              <a:ext cx="508" cy="50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1019175" y="857056"/>
            <a:ext cx="3533775" cy="466725"/>
            <a:chOff x="1019175" y="847725"/>
            <a:chExt cx="3533775" cy="466725"/>
          </a:xfrm>
        </p:grpSpPr>
        <p:sp>
          <p:nvSpPr>
            <p:cNvPr id="2" name="同侧圆角矩形 3"/>
            <p:cNvSpPr/>
            <p:nvPr>
              <p:custDataLst>
                <p:tags r:id="rId8"/>
              </p:custDataLst>
            </p:nvPr>
          </p:nvSpPr>
          <p:spPr>
            <a:xfrm rot="10800000">
              <a:off x="1019175" y="847725"/>
              <a:ext cx="3533775" cy="466725"/>
            </a:xfrm>
            <a:prstGeom prst="round2Same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custDataLst>
                <p:tags r:id="rId9"/>
              </p:custDataLst>
            </p:nvPr>
          </p:nvSpPr>
          <p:spPr>
            <a:xfrm>
              <a:off x="1019175" y="881033"/>
              <a:ext cx="3533775" cy="400110"/>
            </a:xfrm>
            <a:prstGeom prst="rect">
              <a:avLst/>
            </a:prstGeom>
          </p:spPr>
          <p:txBody>
            <a:bodyPr wrap="square">
              <a:spAutoFit/>
            </a:bodyPr>
            <a:lstStyle/>
            <a:p>
              <a:pPr algn="ctr"/>
              <a:r>
                <a:rPr lang="en-US" altLang="zh-CN" sz="2000" dirty="0">
                  <a:solidFill>
                    <a:srgbClr val="595959"/>
                  </a:solidFill>
                  <a:latin typeface="微软雅黑" panose="020B0503020204020204" pitchFamily="34" charset="-122"/>
                  <a:ea typeface="微软雅黑" panose="020B0503020204020204" pitchFamily="34" charset="-122"/>
                </a:rPr>
                <a:t>1.for</a:t>
              </a:r>
              <a:r>
                <a:rPr lang="zh-CN" altLang="zh-CN" sz="2000" dirty="0">
                  <a:solidFill>
                    <a:srgbClr val="595959"/>
                  </a:solidFill>
                  <a:latin typeface="微软雅黑" panose="020B0503020204020204" pitchFamily="34" charset="-122"/>
                  <a:ea typeface="微软雅黑" panose="020B0503020204020204" pitchFamily="34" charset="-122"/>
                </a:rPr>
                <a:t>语句</a:t>
              </a:r>
            </a:p>
          </p:txBody>
        </p:sp>
      </p:grpSp>
      <p:sp>
        <p:nvSpPr>
          <p:cNvPr id="5" name="TextBox 35"/>
          <p:cNvSpPr txBox="1">
            <a:spLocks noChangeArrowheads="1"/>
          </p:cNvSpPr>
          <p:nvPr>
            <p:custDataLst>
              <p:tags r:id="rId1"/>
            </p:custDataLst>
          </p:nvPr>
        </p:nvSpPr>
        <p:spPr bwMode="auto">
          <a:xfrm>
            <a:off x="1558702" y="1738062"/>
            <a:ext cx="9289032" cy="905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zh-CN" sz="1800" dirty="0">
                <a:solidFill>
                  <a:srgbClr val="1369B2"/>
                </a:solidFill>
                <a:latin typeface="微软雅黑" panose="020B0503020204020204" pitchFamily="34" charset="-122"/>
                <a:ea typeface="微软雅黑" panose="020B0503020204020204" pitchFamily="34" charset="-122"/>
              </a:rPr>
              <a:t>for语句</a:t>
            </a:r>
            <a:r>
              <a:rPr lang="zh-CN" altLang="zh-CN" sz="1800" dirty="0">
                <a:solidFill>
                  <a:srgbClr val="595959"/>
                </a:solidFill>
                <a:latin typeface="微软雅黑" panose="020B0503020204020204" pitchFamily="34" charset="-122"/>
                <a:ea typeface="微软雅黑" panose="020B0503020204020204" pitchFamily="34" charset="-122"/>
              </a:rPr>
              <a:t>用于遍历</a:t>
            </a:r>
            <a:r>
              <a:rPr lang="zh-CN" altLang="zh-CN" sz="1800" dirty="0">
                <a:solidFill>
                  <a:srgbClr val="1369B2"/>
                </a:solidFill>
                <a:latin typeface="微软雅黑" panose="020B0503020204020204" pitchFamily="34" charset="-122"/>
                <a:ea typeface="微软雅黑" panose="020B0503020204020204" pitchFamily="34" charset="-122"/>
              </a:rPr>
              <a:t>可迭代对象</a:t>
            </a:r>
            <a:r>
              <a:rPr lang="zh-CN" altLang="zh-CN" sz="1800" dirty="0">
                <a:solidFill>
                  <a:srgbClr val="595959"/>
                </a:solidFill>
                <a:latin typeface="微软雅黑" panose="020B0503020204020204" pitchFamily="34" charset="-122"/>
                <a:ea typeface="微软雅黑" panose="020B0503020204020204" pitchFamily="34" charset="-122"/>
              </a:rPr>
              <a:t>（如字符串、列表、字典、集合）中的元素，并依次访问可迭代对象中的每一个元素。</a:t>
            </a:r>
            <a:endParaRPr lang="zh-CN" altLang="en-US" sz="1800" dirty="0">
              <a:solidFill>
                <a:srgbClr val="595959"/>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1702718" y="2936876"/>
            <a:ext cx="7920880" cy="1279471"/>
            <a:chOff x="1143691" y="2082766"/>
            <a:chExt cx="7920880" cy="1279471"/>
          </a:xfrm>
        </p:grpSpPr>
        <p:sp>
          <p:nvSpPr>
            <p:cNvPr id="14" name="矩形 13"/>
            <p:cNvSpPr/>
            <p:nvPr>
              <p:custDataLst>
                <p:tags r:id="rId4"/>
              </p:custDataLst>
            </p:nvPr>
          </p:nvSpPr>
          <p:spPr bwMode="auto">
            <a:xfrm>
              <a:off x="2062757" y="2082766"/>
              <a:ext cx="7001814" cy="1279471"/>
            </a:xfrm>
            <a:prstGeom prst="rect">
              <a:avLst/>
            </a:prstGeom>
            <a:solidFill>
              <a:schemeClr val="bg1">
                <a:lumMod val="95000"/>
              </a:scheme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pPr>
              <a:r>
                <a:rPr lang="en-US" altLang="zh-CN"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for </a:t>
              </a:r>
              <a:r>
                <a:rPr lang="zh-CN" altLang="zh-CN"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临时变量 </a:t>
              </a:r>
              <a:r>
                <a:rPr lang="en-US" altLang="zh-CN"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in </a:t>
              </a:r>
              <a:r>
                <a:rPr lang="zh-CN" altLang="en-US"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可迭代</a:t>
              </a:r>
              <a:r>
                <a:rPr lang="zh-CN" altLang="zh-CN"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对象</a:t>
              </a:r>
              <a:r>
                <a:rPr lang="en-US" altLang="zh-CN"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a:t>
              </a:r>
              <a:endParaRPr lang="zh-CN" altLang="zh-CN"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endParaRPr>
            </a:p>
            <a:p>
              <a:pPr>
                <a:lnSpc>
                  <a:spcPct val="150000"/>
                </a:lnSpc>
              </a:pPr>
              <a:r>
                <a:rPr lang="en-US" altLang="zh-CN"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    </a:t>
              </a:r>
              <a:r>
                <a:rPr lang="zh-CN" altLang="zh-CN"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代码段</a:t>
              </a:r>
            </a:p>
          </p:txBody>
        </p:sp>
        <p:sp>
          <p:nvSpPr>
            <p:cNvPr id="15" name="剪去单角的矩形 14"/>
            <p:cNvSpPr/>
            <p:nvPr>
              <p:custDataLst>
                <p:tags r:id="rId5"/>
              </p:custDataLst>
            </p:nvPr>
          </p:nvSpPr>
          <p:spPr>
            <a:xfrm flipH="1">
              <a:off x="1143691" y="2082766"/>
              <a:ext cx="808346" cy="1279471"/>
            </a:xfrm>
            <a:prstGeom prst="snip1Rect">
              <a:avLst>
                <a:gd name="adj" fmla="val 0"/>
              </a:avLst>
            </a:prstGeom>
            <a:solidFill>
              <a:srgbClr val="136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custDataLst>
                <p:tags r:id="rId6"/>
              </p:custDataLst>
            </p:nvPr>
          </p:nvSpPr>
          <p:spPr>
            <a:xfrm>
              <a:off x="1199049" y="2368558"/>
              <a:ext cx="697627" cy="707886"/>
            </a:xfrm>
            <a:prstGeom prst="rect">
              <a:avLst/>
            </a:prstGeom>
            <a:noFill/>
          </p:spPr>
          <p:txBody>
            <a:bodyPr wrap="non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语法</a:t>
              </a:r>
              <a:endParaRPr lang="en-US" altLang="zh-CN" sz="2000" b="1" dirty="0">
                <a:solidFill>
                  <a:schemeClr val="bg1"/>
                </a:solidFill>
                <a:latin typeface="微软雅黑" panose="020B0503020204020204" pitchFamily="34" charset="-122"/>
                <a:ea typeface="微软雅黑" panose="020B0503020204020204" pitchFamily="34" charset="-122"/>
              </a:endParaRPr>
            </a:p>
            <a:p>
              <a:pPr algn="ctr"/>
              <a:r>
                <a:rPr lang="zh-CN" altLang="en-US" sz="2000" b="1" dirty="0">
                  <a:solidFill>
                    <a:schemeClr val="bg1"/>
                  </a:solidFill>
                  <a:latin typeface="微软雅黑" panose="020B0503020204020204" pitchFamily="34" charset="-122"/>
                  <a:ea typeface="微软雅黑" panose="020B0503020204020204" pitchFamily="34" charset="-122"/>
                </a:rPr>
                <a:t>格式</a:t>
              </a:r>
            </a:p>
          </p:txBody>
        </p:sp>
        <p:sp>
          <p:nvSpPr>
            <p:cNvPr id="17" name="Freeform 16"/>
            <p:cNvSpPr/>
            <p:nvPr>
              <p:custDataLst>
                <p:tags r:id="rId7"/>
              </p:custDataLst>
            </p:nvPr>
          </p:nvSpPr>
          <p:spPr bwMode="auto">
            <a:xfrm>
              <a:off x="1952036" y="2105348"/>
              <a:ext cx="110721" cy="1256889"/>
            </a:xfrm>
            <a:custGeom>
              <a:avLst/>
              <a:gdLst>
                <a:gd name="T0" fmla="*/ 280 w 280"/>
                <a:gd name="T1" fmla="*/ 278 h 1123"/>
                <a:gd name="T2" fmla="*/ 280 w 280"/>
                <a:gd name="T3" fmla="*/ 1123 h 1123"/>
                <a:gd name="T4" fmla="*/ 0 w 280"/>
                <a:gd name="T5" fmla="*/ 842 h 1123"/>
                <a:gd name="T6" fmla="*/ 0 w 280"/>
                <a:gd name="T7" fmla="*/ 0 h 1123"/>
                <a:gd name="T8" fmla="*/ 278 w 280"/>
                <a:gd name="T9" fmla="*/ 278 h 1123"/>
                <a:gd name="T10" fmla="*/ 280 w 280"/>
                <a:gd name="T11" fmla="*/ 278 h 1123"/>
              </a:gdLst>
              <a:ahLst/>
              <a:cxnLst>
                <a:cxn ang="0">
                  <a:pos x="T0" y="T1"/>
                </a:cxn>
                <a:cxn ang="0">
                  <a:pos x="T2" y="T3"/>
                </a:cxn>
                <a:cxn ang="0">
                  <a:pos x="T4" y="T5"/>
                </a:cxn>
                <a:cxn ang="0">
                  <a:pos x="T6" y="T7"/>
                </a:cxn>
                <a:cxn ang="0">
                  <a:pos x="T8" y="T9"/>
                </a:cxn>
                <a:cxn ang="0">
                  <a:pos x="T10" y="T11"/>
                </a:cxn>
              </a:cxnLst>
              <a:rect l="0" t="0" r="r" b="b"/>
              <a:pathLst>
                <a:path w="280" h="1123">
                  <a:moveTo>
                    <a:pt x="280" y="278"/>
                  </a:moveTo>
                  <a:lnTo>
                    <a:pt x="280" y="1123"/>
                  </a:lnTo>
                  <a:lnTo>
                    <a:pt x="0" y="842"/>
                  </a:lnTo>
                  <a:lnTo>
                    <a:pt x="0" y="0"/>
                  </a:lnTo>
                  <a:lnTo>
                    <a:pt x="278" y="278"/>
                  </a:lnTo>
                  <a:lnTo>
                    <a:pt x="280" y="278"/>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grpSp>
      <p:sp>
        <p:nvSpPr>
          <p:cNvPr id="21" name="TextBox 35"/>
          <p:cNvSpPr txBox="1">
            <a:spLocks noChangeArrowheads="1"/>
          </p:cNvSpPr>
          <p:nvPr>
            <p:custDataLst>
              <p:tags r:id="rId2"/>
            </p:custDataLst>
          </p:nvPr>
        </p:nvSpPr>
        <p:spPr bwMode="auto">
          <a:xfrm>
            <a:off x="1702718" y="4437425"/>
            <a:ext cx="7920880" cy="1782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zh-CN" sz="1800" dirty="0">
                <a:solidFill>
                  <a:srgbClr val="595959"/>
                </a:solidFill>
                <a:latin typeface="微软雅黑" panose="020B0503020204020204" pitchFamily="34" charset="-122"/>
                <a:ea typeface="微软雅黑" panose="020B0503020204020204" pitchFamily="34" charset="-122"/>
              </a:rPr>
              <a:t>以上格式中的</a:t>
            </a:r>
            <a:r>
              <a:rPr lang="zh-CN" altLang="zh-CN" sz="1800" dirty="0">
                <a:solidFill>
                  <a:schemeClr val="tx2">
                    <a:lumMod val="60000"/>
                    <a:lumOff val="40000"/>
                  </a:schemeClr>
                </a:solidFill>
                <a:latin typeface="微软雅黑" panose="020B0503020204020204" pitchFamily="34" charset="-122"/>
                <a:ea typeface="微软雅黑" panose="020B0503020204020204" pitchFamily="34" charset="-122"/>
              </a:rPr>
              <a:t>可迭代对象</a:t>
            </a:r>
            <a:r>
              <a:rPr lang="zh-CN" altLang="zh-CN" sz="1800" dirty="0">
                <a:solidFill>
                  <a:srgbClr val="595959"/>
                </a:solidFill>
                <a:latin typeface="微软雅黑" panose="020B0503020204020204" pitchFamily="34" charset="-122"/>
                <a:ea typeface="微软雅黑" panose="020B0503020204020204" pitchFamily="34" charset="-122"/>
              </a:rPr>
              <a:t>可以是</a:t>
            </a:r>
            <a:r>
              <a:rPr lang="zh-CN" altLang="zh-CN" sz="1800" dirty="0">
                <a:solidFill>
                  <a:schemeClr val="tx2">
                    <a:lumMod val="60000"/>
                    <a:lumOff val="40000"/>
                  </a:schemeClr>
                </a:solidFill>
                <a:latin typeface="微软雅黑" panose="020B0503020204020204" pitchFamily="34" charset="-122"/>
                <a:ea typeface="微软雅黑" panose="020B0503020204020204" pitchFamily="34" charset="-122"/>
              </a:rPr>
              <a:t>字符串</a:t>
            </a:r>
            <a:r>
              <a:rPr lang="zh-CN" altLang="zh-CN" sz="1800" dirty="0">
                <a:solidFill>
                  <a:srgbClr val="595959"/>
                </a:solidFill>
                <a:latin typeface="微软雅黑" panose="020B0503020204020204" pitchFamily="34" charset="-122"/>
                <a:ea typeface="微软雅黑" panose="020B0503020204020204" pitchFamily="34" charset="-122"/>
              </a:rPr>
              <a:t>，还可以是后面章节要学习的</a:t>
            </a:r>
            <a:r>
              <a:rPr lang="zh-CN" altLang="zh-CN" sz="1800" dirty="0">
                <a:solidFill>
                  <a:schemeClr val="tx2">
                    <a:lumMod val="60000"/>
                    <a:lumOff val="40000"/>
                  </a:schemeClr>
                </a:solidFill>
                <a:latin typeface="微软雅黑" panose="020B0503020204020204" pitchFamily="34" charset="-122"/>
                <a:ea typeface="微软雅黑" panose="020B0503020204020204" pitchFamily="34" charset="-122"/>
              </a:rPr>
              <a:t>列表</a:t>
            </a:r>
            <a:r>
              <a:rPr lang="zh-CN" altLang="zh-CN" sz="1800" dirty="0">
                <a:solidFill>
                  <a:srgbClr val="595959"/>
                </a:solidFill>
                <a:latin typeface="微软雅黑" panose="020B0503020204020204" pitchFamily="34" charset="-122"/>
                <a:ea typeface="微软雅黑" panose="020B0503020204020204" pitchFamily="34" charset="-122"/>
              </a:rPr>
              <a:t>、</a:t>
            </a:r>
            <a:r>
              <a:rPr lang="zh-CN" altLang="zh-CN" sz="1800" dirty="0">
                <a:solidFill>
                  <a:schemeClr val="tx2">
                    <a:lumMod val="60000"/>
                    <a:lumOff val="40000"/>
                  </a:schemeClr>
                </a:solidFill>
                <a:latin typeface="微软雅黑" panose="020B0503020204020204" pitchFamily="34" charset="-122"/>
                <a:ea typeface="微软雅黑" panose="020B0503020204020204" pitchFamily="34" charset="-122"/>
              </a:rPr>
              <a:t>元组</a:t>
            </a:r>
            <a:r>
              <a:rPr lang="zh-CN" altLang="zh-CN" sz="1800" dirty="0">
                <a:solidFill>
                  <a:srgbClr val="595959"/>
                </a:solidFill>
                <a:latin typeface="微软雅黑" panose="020B0503020204020204" pitchFamily="34" charset="-122"/>
                <a:ea typeface="微软雅黑" panose="020B0503020204020204" pitchFamily="34" charset="-122"/>
              </a:rPr>
              <a:t>、</a:t>
            </a:r>
            <a:r>
              <a:rPr lang="zh-CN" altLang="zh-CN" sz="1800" dirty="0">
                <a:solidFill>
                  <a:schemeClr val="tx2">
                    <a:lumMod val="60000"/>
                    <a:lumOff val="40000"/>
                  </a:schemeClr>
                </a:solidFill>
                <a:latin typeface="微软雅黑" panose="020B0503020204020204" pitchFamily="34" charset="-122"/>
                <a:ea typeface="微软雅黑" panose="020B0503020204020204" pitchFamily="34" charset="-122"/>
              </a:rPr>
              <a:t>字典</a:t>
            </a:r>
            <a:r>
              <a:rPr lang="zh-CN" altLang="zh-CN" sz="1800" dirty="0">
                <a:solidFill>
                  <a:srgbClr val="595959"/>
                </a:solidFill>
                <a:latin typeface="微软雅黑" panose="020B0503020204020204" pitchFamily="34" charset="-122"/>
                <a:ea typeface="微软雅黑" panose="020B0503020204020204" pitchFamily="34" charset="-122"/>
              </a:rPr>
              <a:t>等；临时变量用于保存每次循环时从可迭代对象中访问的元素。可迭代对象的元素个数决定了循环的次数，当访问完最后一个元素时会结束循环。</a:t>
            </a:r>
          </a:p>
        </p:txBody>
      </p:sp>
      <p:sp>
        <p:nvSpPr>
          <p:cNvPr id="31" name="Title 1"/>
          <p:cNvSpPr txBox="1"/>
          <p:nvPr>
            <p:custDataLst>
              <p:tags r:id="rId3"/>
            </p:custDataLst>
          </p:nvPr>
        </p:nvSpPr>
        <p:spPr>
          <a:xfrm>
            <a:off x="1143635" y="266700"/>
            <a:ext cx="4885055" cy="506095"/>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sz="2400" b="1" dirty="0">
                <a:solidFill>
                  <a:srgbClr val="595959"/>
                </a:solidFill>
                <a:latin typeface="微软雅黑" panose="020B0503020204020204" pitchFamily="34" charset="-122"/>
                <a:ea typeface="微软雅黑" panose="020B0503020204020204" pitchFamily="34" charset="-122"/>
                <a:cs typeface="+mn-ea"/>
                <a:sym typeface="+mn-lt"/>
              </a:rPr>
              <a:t>3</a:t>
            </a:r>
            <a:r>
              <a:rPr sz="2400" b="1" dirty="0">
                <a:solidFill>
                  <a:srgbClr val="595959"/>
                </a:solidFill>
                <a:latin typeface="微软雅黑" panose="020B0503020204020204" pitchFamily="34" charset="-122"/>
                <a:ea typeface="微软雅黑" panose="020B0503020204020204" pitchFamily="34" charset="-122"/>
                <a:cs typeface="+mn-ea"/>
                <a:sym typeface="+mn-lt"/>
              </a:rPr>
              <a:t>.3</a:t>
            </a:r>
            <a:r>
              <a:rPr lang="en-US" sz="2400" b="1" dirty="0">
                <a:solidFill>
                  <a:srgbClr val="595959"/>
                </a:solidFill>
                <a:latin typeface="微软雅黑" panose="020B0503020204020204" pitchFamily="34" charset="-122"/>
                <a:ea typeface="微软雅黑" panose="020B0503020204020204" pitchFamily="34" charset="-122"/>
                <a:cs typeface="+mn-ea"/>
                <a:sym typeface="+mn-lt"/>
              </a:rPr>
              <a:t>.</a:t>
            </a:r>
            <a:r>
              <a:rPr lang="en-US" altLang="zh-CN" sz="2400" b="1" dirty="0">
                <a:solidFill>
                  <a:srgbClr val="595959"/>
                </a:solidFill>
                <a:latin typeface="微软雅黑" panose="020B0503020204020204" pitchFamily="34" charset="-122"/>
                <a:ea typeface="微软雅黑" panose="020B0503020204020204" pitchFamily="34" charset="-122"/>
                <a:cs typeface="+mn-ea"/>
                <a:sym typeface="+mn-lt"/>
              </a:rPr>
              <a:t>1</a:t>
            </a:r>
            <a:r>
              <a:rPr lang="en-US" sz="2400" b="1" dirty="0">
                <a:solidFill>
                  <a:srgbClr val="595959"/>
                </a:solidFill>
                <a:latin typeface="微软雅黑" panose="020B0503020204020204" pitchFamily="34" charset="-122"/>
                <a:ea typeface="微软雅黑" panose="020B0503020204020204" pitchFamily="34" charset="-122"/>
                <a:cs typeface="+mn-ea"/>
                <a:sym typeface="+mn-lt"/>
              </a:rPr>
              <a:t>  for</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语句</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1019175" y="857056"/>
            <a:ext cx="3533775" cy="466725"/>
            <a:chOff x="1019175" y="847725"/>
            <a:chExt cx="3533775" cy="466725"/>
          </a:xfrm>
        </p:grpSpPr>
        <p:sp>
          <p:nvSpPr>
            <p:cNvPr id="2" name="同侧圆角矩形 3"/>
            <p:cNvSpPr/>
            <p:nvPr>
              <p:custDataLst>
                <p:tags r:id="rId4"/>
              </p:custDataLst>
            </p:nvPr>
          </p:nvSpPr>
          <p:spPr>
            <a:xfrm rot="10800000">
              <a:off x="1019175" y="847725"/>
              <a:ext cx="3533775" cy="466725"/>
            </a:xfrm>
            <a:prstGeom prst="round2Same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custDataLst>
                <p:tags r:id="rId5"/>
              </p:custDataLst>
            </p:nvPr>
          </p:nvSpPr>
          <p:spPr>
            <a:xfrm>
              <a:off x="1019175" y="881033"/>
              <a:ext cx="3533775" cy="398780"/>
            </a:xfrm>
            <a:prstGeom prst="rect">
              <a:avLst/>
            </a:prstGeom>
          </p:spPr>
          <p:txBody>
            <a:bodyPr wrap="square">
              <a:spAutoFit/>
            </a:bodyPr>
            <a:lstStyle/>
            <a:p>
              <a:pPr algn="ctr"/>
              <a:r>
                <a:rPr lang="en-US" altLang="zh-CN" sz="2000" dirty="0">
                  <a:solidFill>
                    <a:srgbClr val="595959"/>
                  </a:solidFill>
                  <a:latin typeface="微软雅黑" panose="020B0503020204020204" pitchFamily="34" charset="-122"/>
                  <a:ea typeface="微软雅黑" panose="020B0503020204020204" pitchFamily="34" charset="-122"/>
                </a:rPr>
                <a:t>range()</a:t>
              </a:r>
              <a:r>
                <a:rPr lang="zh-CN" altLang="en-US" sz="2000" dirty="0">
                  <a:solidFill>
                    <a:srgbClr val="595959"/>
                  </a:solidFill>
                  <a:latin typeface="微软雅黑" panose="020B0503020204020204" pitchFamily="34" charset="-122"/>
                  <a:ea typeface="微软雅黑" panose="020B0503020204020204" pitchFamily="34" charset="-122"/>
                </a:rPr>
                <a:t>函数</a:t>
              </a:r>
            </a:p>
          </p:txBody>
        </p:sp>
      </p:grpSp>
      <p:sp>
        <p:nvSpPr>
          <p:cNvPr id="5" name="TextBox 35"/>
          <p:cNvSpPr txBox="1">
            <a:spLocks noChangeArrowheads="1"/>
          </p:cNvSpPr>
          <p:nvPr>
            <p:custDataLst>
              <p:tags r:id="rId1"/>
            </p:custDataLst>
          </p:nvPr>
        </p:nvSpPr>
        <p:spPr bwMode="auto">
          <a:xfrm>
            <a:off x="1558702" y="1738062"/>
            <a:ext cx="9289032" cy="1367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1800" dirty="0">
                <a:solidFill>
                  <a:srgbClr val="595959"/>
                </a:solidFill>
                <a:latin typeface="微软雅黑" panose="020B0503020204020204" pitchFamily="34" charset="-122"/>
                <a:ea typeface="微软雅黑" panose="020B0503020204020204" pitchFamily="34" charset="-122"/>
              </a:rPr>
              <a:t>for语句常与</a:t>
            </a:r>
            <a:r>
              <a:rPr lang="zh-CN" altLang="en-US" sz="1800" dirty="0">
                <a:solidFill>
                  <a:schemeClr val="tx2">
                    <a:lumMod val="60000"/>
                    <a:lumOff val="40000"/>
                  </a:schemeClr>
                </a:solidFill>
                <a:latin typeface="微软雅黑" panose="020B0503020204020204" pitchFamily="34" charset="-122"/>
                <a:ea typeface="微软雅黑" panose="020B0503020204020204" pitchFamily="34" charset="-122"/>
              </a:rPr>
              <a:t>range()函数</a:t>
            </a:r>
            <a:r>
              <a:rPr lang="zh-CN" altLang="en-US" sz="1800" dirty="0">
                <a:solidFill>
                  <a:srgbClr val="595959"/>
                </a:solidFill>
                <a:latin typeface="微软雅黑" panose="020B0503020204020204" pitchFamily="34" charset="-122"/>
                <a:ea typeface="微软雅黑" panose="020B0503020204020204" pitchFamily="34" charset="-122"/>
              </a:rPr>
              <a:t>搭配使用，以控制循环中代码段的执行次数。range()函数中若只有一个整数n，则会生成一组从0~n-1的整数；若只有两个整数m和n，则会生成一组从m~n-1的整数。</a:t>
            </a:r>
          </a:p>
        </p:txBody>
      </p:sp>
      <p:sp>
        <p:nvSpPr>
          <p:cNvPr id="31" name="Title 1"/>
          <p:cNvSpPr txBox="1"/>
          <p:nvPr>
            <p:custDataLst>
              <p:tags r:id="rId2"/>
            </p:custDataLst>
          </p:nvPr>
        </p:nvSpPr>
        <p:spPr>
          <a:xfrm>
            <a:off x="1143635" y="266700"/>
            <a:ext cx="4885055" cy="506095"/>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多学一招</a:t>
            </a:r>
          </a:p>
        </p:txBody>
      </p:sp>
      <p:sp>
        <p:nvSpPr>
          <p:cNvPr id="3" name="矩形 2"/>
          <p:cNvSpPr/>
          <p:nvPr>
            <p:custDataLst>
              <p:tags r:id="rId3"/>
            </p:custDataLst>
          </p:nvPr>
        </p:nvSpPr>
        <p:spPr bwMode="auto">
          <a:xfrm>
            <a:off x="1642110" y="3357245"/>
            <a:ext cx="9175115" cy="998855"/>
          </a:xfrm>
          <a:prstGeom prst="rect">
            <a:avLst/>
          </a:prstGeom>
          <a:solidFill>
            <a:schemeClr val="bg1">
              <a:lumMod val="95000"/>
            </a:scheme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pPr>
            <a:r>
              <a:rPr altLang="zh-CN" sz="16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for i in range(3):</a:t>
            </a:r>
          </a:p>
          <a:p>
            <a:pPr algn="ctr">
              <a:lnSpc>
                <a:spcPct val="150000"/>
              </a:lnSpc>
            </a:pPr>
            <a:r>
              <a:rPr altLang="zh-CN" sz="16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    print("Hello")</a:t>
            </a:r>
          </a:p>
        </p:txBody>
      </p:sp>
      <p:sp>
        <p:nvSpPr>
          <p:cNvPr id="100" name="文本框 99"/>
          <p:cNvSpPr txBox="1"/>
          <p:nvPr/>
        </p:nvSpPr>
        <p:spPr>
          <a:xfrm>
            <a:off x="1641475" y="4653915"/>
            <a:ext cx="9175750" cy="922020"/>
          </a:xfrm>
          <a:prstGeom prst="rect">
            <a:avLst/>
          </a:prstGeom>
          <a:noFill/>
          <a:ln w="9525">
            <a:noFill/>
          </a:ln>
        </p:spPr>
        <p:txBody>
          <a:bodyPr wrap="square">
            <a:spAutoFit/>
          </a:bodyPr>
          <a:lstStyle/>
          <a:p>
            <a:pPr algn="just">
              <a:lnSpc>
                <a:spcPct val="150000"/>
              </a:lnSpc>
              <a:buClrTx/>
              <a:buSzTx/>
              <a:buFontTx/>
            </a:pPr>
            <a:r>
              <a:rPr lang="zh-CN" altLang="en-US" sz="1800" b="0" dirty="0">
                <a:solidFill>
                  <a:srgbClr val="595959"/>
                </a:solidFill>
                <a:latin typeface="微软雅黑" panose="020B0503020204020204" pitchFamily="34" charset="-122"/>
                <a:ea typeface="微软雅黑" panose="020B0503020204020204" pitchFamily="34" charset="-122"/>
              </a:rPr>
              <a:t>range(3)用于生成一组整数0、1、2，一共三个整数，因此循环的次数为三次，输出三次内容。</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4"/>
          <a:stretch>
            <a:fillRect/>
          </a:stretch>
        </p:blipFill>
        <p:spPr>
          <a:xfrm>
            <a:off x="944880" y="2014937"/>
            <a:ext cx="2797810" cy="3898265"/>
          </a:xfrm>
          <a:prstGeom prst="rect">
            <a:avLst/>
          </a:prstGeom>
        </p:spPr>
      </p:pic>
      <p:sp>
        <p:nvSpPr>
          <p:cNvPr id="7" name="椭圆形标注 12"/>
          <p:cNvSpPr/>
          <p:nvPr/>
        </p:nvSpPr>
        <p:spPr>
          <a:xfrm>
            <a:off x="2968625" y="1359617"/>
            <a:ext cx="2071370" cy="1493520"/>
          </a:xfrm>
          <a:prstGeom prst="wedgeEllipseCallou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p>
        </p:txBody>
      </p:sp>
      <p:sp>
        <p:nvSpPr>
          <p:cNvPr id="8" name="TextBox 35"/>
          <p:cNvSpPr txBox="1">
            <a:spLocks noChangeArrowheads="1"/>
          </p:cNvSpPr>
          <p:nvPr/>
        </p:nvSpPr>
        <p:spPr bwMode="auto">
          <a:xfrm>
            <a:off x="3247390" y="1437722"/>
            <a:ext cx="1606550" cy="12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先定一个</a:t>
            </a:r>
            <a:r>
              <a:rPr lang="zh-CN" altLang="en-US" dirty="0">
                <a:solidFill>
                  <a:srgbClr val="595959"/>
                </a:solidFill>
                <a:latin typeface="微软雅黑" panose="020B0503020204020204" pitchFamily="34" charset="-122"/>
                <a:ea typeface="微软雅黑" panose="020B0503020204020204" pitchFamily="34" charset="-122"/>
              </a:rPr>
              <a:t>小目标！</a:t>
            </a:r>
          </a:p>
        </p:txBody>
      </p:sp>
      <p:sp>
        <p:nvSpPr>
          <p:cNvPr id="9" name="TextBox 35"/>
          <p:cNvSpPr txBox="1">
            <a:spLocks noChangeArrowheads="1"/>
          </p:cNvSpPr>
          <p:nvPr/>
        </p:nvSpPr>
        <p:spPr bwMode="auto">
          <a:xfrm>
            <a:off x="5879063" y="3285411"/>
            <a:ext cx="4983480" cy="535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zh-CN" sz="1800" dirty="0">
                <a:solidFill>
                  <a:srgbClr val="595959"/>
                </a:solidFill>
                <a:latin typeface="微软雅黑" panose="020B0503020204020204" pitchFamily="34" charset="-122"/>
                <a:ea typeface="微软雅黑" panose="020B0503020204020204" pitchFamily="34" charset="-122"/>
                <a:cs typeface="+mn-ea"/>
              </a:rPr>
              <a:t>根据任务分析实现实例</a:t>
            </a:r>
            <a:r>
              <a:rPr lang="en-US" altLang="zh-CN" sz="1800" dirty="0">
                <a:solidFill>
                  <a:srgbClr val="595959"/>
                </a:solidFill>
                <a:latin typeface="微软雅黑" panose="020B0503020204020204" pitchFamily="34" charset="-122"/>
                <a:ea typeface="微软雅黑" panose="020B0503020204020204" pitchFamily="34" charset="-122"/>
                <a:cs typeface="+mn-ea"/>
              </a:rPr>
              <a:t>6</a:t>
            </a:r>
            <a:r>
              <a:rPr lang="zh-CN" altLang="zh-CN" sz="1800" dirty="0">
                <a:solidFill>
                  <a:srgbClr val="595959"/>
                </a:solidFill>
                <a:latin typeface="微软雅黑" panose="020B0503020204020204" pitchFamily="34" charset="-122"/>
                <a:ea typeface="微软雅黑" panose="020B0503020204020204" pitchFamily="34" charset="-122"/>
                <a:cs typeface="+mn-ea"/>
              </a:rPr>
              <a:t>：数据加密</a:t>
            </a:r>
          </a:p>
        </p:txBody>
      </p:sp>
      <p:grpSp>
        <p:nvGrpSpPr>
          <p:cNvPr id="11" name="组合 10"/>
          <p:cNvGrpSpPr/>
          <p:nvPr/>
        </p:nvGrpSpPr>
        <p:grpSpPr>
          <a:xfrm>
            <a:off x="5437103" y="3560215"/>
            <a:ext cx="405130" cy="405130"/>
            <a:chOff x="8881" y="4685"/>
            <a:chExt cx="638" cy="638"/>
          </a:xfrm>
        </p:grpSpPr>
        <p:sp>
          <p:nvSpPr>
            <p:cNvPr id="12" name="椭圆 11"/>
            <p:cNvSpPr/>
            <p:nvPr/>
          </p:nvSpPr>
          <p:spPr>
            <a:xfrm>
              <a:off x="8881" y="4685"/>
              <a:ext cx="638" cy="63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 name="椭圆 12"/>
            <p:cNvSpPr/>
            <p:nvPr/>
          </p:nvSpPr>
          <p:spPr>
            <a:xfrm>
              <a:off x="8946" y="4750"/>
              <a:ext cx="508" cy="50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31" name="Title 1"/>
          <p:cNvSpPr txBox="1"/>
          <p:nvPr>
            <p:custDataLst>
              <p:tags r:id="rId1"/>
            </p:custDataLst>
          </p:nvPr>
        </p:nvSpPr>
        <p:spPr>
          <a:xfrm>
            <a:off x="1143635" y="266700"/>
            <a:ext cx="4885055" cy="506095"/>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sz="2400" b="1" dirty="0">
                <a:solidFill>
                  <a:srgbClr val="595959"/>
                </a:solidFill>
                <a:latin typeface="微软雅黑" panose="020B0503020204020204" pitchFamily="34" charset="-122"/>
                <a:ea typeface="微软雅黑" panose="020B0503020204020204" pitchFamily="34" charset="-122"/>
                <a:cs typeface="+mn-ea"/>
                <a:sym typeface="+mn-lt"/>
              </a:rPr>
              <a:t>3</a:t>
            </a:r>
            <a:r>
              <a:rPr sz="2400" b="1" dirty="0">
                <a:solidFill>
                  <a:srgbClr val="595959"/>
                </a:solidFill>
                <a:latin typeface="微软雅黑" panose="020B0503020204020204" pitchFamily="34" charset="-122"/>
                <a:ea typeface="微软雅黑" panose="020B0503020204020204" pitchFamily="34" charset="-122"/>
                <a:cs typeface="+mn-ea"/>
                <a:sym typeface="+mn-lt"/>
              </a:rPr>
              <a:t>.3</a:t>
            </a:r>
            <a:r>
              <a:rPr lang="en-US" sz="2400" b="1" dirty="0">
                <a:solidFill>
                  <a:srgbClr val="595959"/>
                </a:solidFill>
                <a:latin typeface="微软雅黑" panose="020B0503020204020204" pitchFamily="34" charset="-122"/>
                <a:ea typeface="微软雅黑" panose="020B0503020204020204" pitchFamily="34" charset="-122"/>
                <a:cs typeface="+mn-ea"/>
                <a:sym typeface="+mn-lt"/>
              </a:rPr>
              <a:t>.2  </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实例</a:t>
            </a:r>
            <a:r>
              <a:rPr lang="en-US" altLang="zh-CN" sz="2400" b="1" dirty="0">
                <a:solidFill>
                  <a:srgbClr val="595959"/>
                </a:solidFill>
                <a:latin typeface="微软雅黑" panose="020B0503020204020204" pitchFamily="34" charset="-122"/>
                <a:ea typeface="微软雅黑" panose="020B0503020204020204" pitchFamily="34" charset="-122"/>
                <a:cs typeface="+mn-ea"/>
                <a:sym typeface="+mn-lt"/>
              </a:rPr>
              <a:t>6</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：数据加密</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35"/>
          <p:cNvSpPr txBox="1">
            <a:spLocks noChangeArrowheads="1"/>
          </p:cNvSpPr>
          <p:nvPr/>
        </p:nvSpPr>
        <p:spPr bwMode="auto">
          <a:xfrm>
            <a:off x="5231110" y="1271550"/>
            <a:ext cx="6048672" cy="4552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zh-CN" sz="1600" dirty="0">
                <a:solidFill>
                  <a:srgbClr val="595959"/>
                </a:solidFill>
                <a:latin typeface="微软雅黑" panose="020B0503020204020204" pitchFamily="34" charset="-122"/>
                <a:ea typeface="微软雅黑" panose="020B0503020204020204" pitchFamily="34" charset="-122"/>
                <a:cs typeface="+mn-ea"/>
              </a:rPr>
              <a:t>数据加密是保存数据的一种方法，它通过加密算法和密钥将数据从明文显示转换为密文显示。假设当前开发的程序中需要对用户的密码进行加密处理，已知用户的密码均为6位数字，其加密规则如下所示：</a:t>
            </a:r>
          </a:p>
          <a:p>
            <a:pPr>
              <a:lnSpc>
                <a:spcPct val="150000"/>
              </a:lnSpc>
            </a:pPr>
            <a:r>
              <a:rPr lang="zh-CN" altLang="zh-CN" sz="1600" dirty="0">
                <a:solidFill>
                  <a:srgbClr val="595959"/>
                </a:solidFill>
                <a:latin typeface="微软雅黑" panose="020B0503020204020204" pitchFamily="34" charset="-122"/>
                <a:ea typeface="微软雅黑" panose="020B0503020204020204" pitchFamily="34" charset="-122"/>
                <a:cs typeface="+mn-ea"/>
              </a:rPr>
              <a:t>（1）获取每个数字的ASCII码；</a:t>
            </a:r>
          </a:p>
          <a:p>
            <a:pPr>
              <a:lnSpc>
                <a:spcPct val="150000"/>
              </a:lnSpc>
            </a:pPr>
            <a:r>
              <a:rPr lang="zh-CN" altLang="zh-CN" sz="1600" dirty="0">
                <a:solidFill>
                  <a:srgbClr val="595959"/>
                </a:solidFill>
                <a:latin typeface="微软雅黑" panose="020B0503020204020204" pitchFamily="34" charset="-122"/>
                <a:ea typeface="微软雅黑" panose="020B0503020204020204" pitchFamily="34" charset="-122"/>
                <a:cs typeface="+mn-ea"/>
              </a:rPr>
              <a:t>（2）将所有数字的ASCII值进行累加求和；</a:t>
            </a:r>
          </a:p>
          <a:p>
            <a:pPr>
              <a:lnSpc>
                <a:spcPct val="150000"/>
              </a:lnSpc>
            </a:pPr>
            <a:r>
              <a:rPr lang="zh-CN" altLang="zh-CN" sz="1600" dirty="0">
                <a:solidFill>
                  <a:srgbClr val="595959"/>
                </a:solidFill>
                <a:latin typeface="微软雅黑" panose="020B0503020204020204" pitchFamily="34" charset="-122"/>
                <a:ea typeface="微软雅黑" panose="020B0503020204020204" pitchFamily="34" charset="-122"/>
                <a:cs typeface="+mn-ea"/>
              </a:rPr>
              <a:t>（3）将每个数字对应的ASCII值按照从前往后的顺序进行拼接，并将拼接后的结果进行反转；</a:t>
            </a:r>
          </a:p>
          <a:p>
            <a:pPr>
              <a:lnSpc>
                <a:spcPct val="150000"/>
              </a:lnSpc>
            </a:pPr>
            <a:r>
              <a:rPr lang="zh-CN" altLang="zh-CN" sz="1600" dirty="0">
                <a:solidFill>
                  <a:srgbClr val="595959"/>
                </a:solidFill>
                <a:latin typeface="微软雅黑" panose="020B0503020204020204" pitchFamily="34" charset="-122"/>
                <a:ea typeface="微软雅黑" panose="020B0503020204020204" pitchFamily="34" charset="-122"/>
                <a:cs typeface="+mn-ea"/>
              </a:rPr>
              <a:t>（4）将反转的结果与前面累加的结果相加，所得的结果即为加密后的密码。</a:t>
            </a:r>
          </a:p>
          <a:p>
            <a:pPr>
              <a:lnSpc>
                <a:spcPct val="150000"/>
              </a:lnSpc>
            </a:pPr>
            <a:r>
              <a:rPr lang="zh-CN" altLang="zh-CN" sz="1600" dirty="0">
                <a:solidFill>
                  <a:srgbClr val="595959"/>
                </a:solidFill>
                <a:latin typeface="微软雅黑" panose="020B0503020204020204" pitchFamily="34" charset="-122"/>
                <a:ea typeface="微软雅黑" panose="020B0503020204020204" pitchFamily="34" charset="-122"/>
                <a:cs typeface="+mn-ea"/>
              </a:rPr>
              <a:t>本实例要求编写程序，按照上述加密规则将用户输入的密码进行加密，并输出加密后的密码。</a:t>
            </a:r>
          </a:p>
        </p:txBody>
      </p:sp>
      <p:pic>
        <p:nvPicPr>
          <p:cNvPr id="8" name="图片 7"/>
          <p:cNvPicPr>
            <a:picLocks noChangeAspect="1"/>
          </p:cNvPicPr>
          <p:nvPr/>
        </p:nvPicPr>
        <p:blipFill>
          <a:blip r:embed="rId4"/>
          <a:stretch>
            <a:fillRect/>
          </a:stretch>
        </p:blipFill>
        <p:spPr>
          <a:xfrm>
            <a:off x="1011196" y="1629594"/>
            <a:ext cx="3715858" cy="4006159"/>
          </a:xfrm>
          <a:prstGeom prst="rect">
            <a:avLst/>
          </a:prstGeom>
        </p:spPr>
      </p:pic>
      <p:sp>
        <p:nvSpPr>
          <p:cNvPr id="31" name="Title 1"/>
          <p:cNvSpPr txBox="1"/>
          <p:nvPr>
            <p:custDataLst>
              <p:tags r:id="rId1"/>
            </p:custDataLst>
          </p:nvPr>
        </p:nvSpPr>
        <p:spPr>
          <a:xfrm>
            <a:off x="1143635" y="266700"/>
            <a:ext cx="4885055" cy="506095"/>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sz="2400" b="1" dirty="0">
                <a:solidFill>
                  <a:srgbClr val="595959"/>
                </a:solidFill>
                <a:latin typeface="微软雅黑" panose="020B0503020204020204" pitchFamily="34" charset="-122"/>
                <a:ea typeface="微软雅黑" panose="020B0503020204020204" pitchFamily="34" charset="-122"/>
                <a:cs typeface="+mn-ea"/>
                <a:sym typeface="+mn-lt"/>
              </a:rPr>
              <a:t>3</a:t>
            </a:r>
            <a:r>
              <a:rPr sz="2400" b="1" dirty="0">
                <a:solidFill>
                  <a:srgbClr val="595959"/>
                </a:solidFill>
                <a:latin typeface="微软雅黑" panose="020B0503020204020204" pitchFamily="34" charset="-122"/>
                <a:ea typeface="微软雅黑" panose="020B0503020204020204" pitchFamily="34" charset="-122"/>
                <a:cs typeface="+mn-ea"/>
                <a:sym typeface="+mn-lt"/>
              </a:rPr>
              <a:t>.3</a:t>
            </a:r>
            <a:r>
              <a:rPr lang="en-US" sz="2400" b="1" dirty="0">
                <a:solidFill>
                  <a:srgbClr val="595959"/>
                </a:solidFill>
                <a:latin typeface="微软雅黑" panose="020B0503020204020204" pitchFamily="34" charset="-122"/>
                <a:ea typeface="微软雅黑" panose="020B0503020204020204" pitchFamily="34" charset="-122"/>
                <a:cs typeface="+mn-ea"/>
                <a:sym typeface="+mn-lt"/>
              </a:rPr>
              <a:t>.2  </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实例</a:t>
            </a:r>
            <a:r>
              <a:rPr lang="en-US" altLang="zh-CN" sz="2400" b="1" dirty="0">
                <a:solidFill>
                  <a:srgbClr val="595959"/>
                </a:solidFill>
                <a:latin typeface="微软雅黑" panose="020B0503020204020204" pitchFamily="34" charset="-122"/>
                <a:ea typeface="微软雅黑" panose="020B0503020204020204" pitchFamily="34" charset="-122"/>
                <a:cs typeface="+mn-ea"/>
                <a:sym typeface="+mn-lt"/>
              </a:rPr>
              <a:t>6</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：数据加密</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gimg2.baidu.com/image_search/src=http%3A%2F%2Fpic.51yuansu.com%2Fpic3%2Fcover%2F03%2F93%2F98%2F5c8f46e1f2e59_610.jpg&amp;refer=http%3A%2F%2Fpic.51yuansu.com&amp;app=2002&amp;size=f9999,10000&amp;q=a80&amp;n=0&amp;g=0n&amp;fmt=auto?sec=1658640921&amp;t=b2d79b6f1ee22924de6ebb41cb2e0dec"/>
          <p:cNvPicPr>
            <a:picLocks noChangeAspect="1" noChangeArrowheads="1"/>
          </p:cNvPicPr>
          <p:nvPr/>
        </p:nvPicPr>
        <p:blipFill rotWithShape="1">
          <a:blip r:embed="rId4">
            <a:extLst>
              <a:ext uri="{28A0092B-C50C-407E-A947-70E740481C1C}">
                <a14:useLocalDpi xmlns:a14="http://schemas.microsoft.com/office/drawing/2010/main" val="0"/>
              </a:ext>
            </a:extLst>
          </a:blip>
          <a:srcRect l="4024" t="2272" r="2178" b="12806"/>
          <a:stretch>
            <a:fillRect/>
          </a:stretch>
        </p:blipFill>
        <p:spPr bwMode="auto">
          <a:xfrm flipH="1">
            <a:off x="1198662" y="1413569"/>
            <a:ext cx="3528392" cy="460851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35"/>
          <p:cNvSpPr txBox="1">
            <a:spLocks noChangeArrowheads="1"/>
          </p:cNvSpPr>
          <p:nvPr/>
        </p:nvSpPr>
        <p:spPr bwMode="auto">
          <a:xfrm>
            <a:off x="5951190" y="3141762"/>
            <a:ext cx="4536504" cy="2197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457200" indent="-457200" algn="just">
              <a:lnSpc>
                <a:spcPct val="150000"/>
              </a:lnSpc>
              <a:buFont typeface="+mj-ea"/>
              <a:buAutoNum type="circleNumDbPlain"/>
            </a:pPr>
            <a:r>
              <a:rPr lang="zh-CN" altLang="zh-CN" sz="1800" dirty="0">
                <a:solidFill>
                  <a:srgbClr val="595959"/>
                </a:solidFill>
                <a:latin typeface="微软雅黑" panose="020B0503020204020204" pitchFamily="34" charset="-122"/>
                <a:ea typeface="微软雅黑" panose="020B0503020204020204" pitchFamily="34" charset="-122"/>
              </a:rPr>
              <a:t>接收用户输入的密码。</a:t>
            </a:r>
          </a:p>
          <a:p>
            <a:pPr marL="457200" indent="-457200" algn="just">
              <a:lnSpc>
                <a:spcPct val="150000"/>
              </a:lnSpc>
              <a:buFont typeface="+mj-ea"/>
              <a:buAutoNum type="circleNumDbPlain"/>
            </a:pPr>
            <a:r>
              <a:rPr lang="zh-CN" altLang="zh-CN" sz="1800" dirty="0">
                <a:solidFill>
                  <a:srgbClr val="595959"/>
                </a:solidFill>
                <a:latin typeface="微软雅黑" panose="020B0503020204020204" pitchFamily="34" charset="-122"/>
                <a:ea typeface="微软雅黑" panose="020B0503020204020204" pitchFamily="34" charset="-122"/>
              </a:rPr>
              <a:t>定义用于累加ASCII码值的变量。</a:t>
            </a:r>
          </a:p>
          <a:p>
            <a:pPr marL="457200" indent="-457200" algn="just">
              <a:lnSpc>
                <a:spcPct val="150000"/>
              </a:lnSpc>
              <a:buFont typeface="+mj-ea"/>
              <a:buAutoNum type="circleNumDbPlain"/>
            </a:pPr>
            <a:r>
              <a:rPr lang="zh-CN" altLang="zh-CN" sz="1800" dirty="0">
                <a:solidFill>
                  <a:srgbClr val="595959"/>
                </a:solidFill>
                <a:latin typeface="微软雅黑" panose="020B0503020204020204" pitchFamily="34" charset="-122"/>
                <a:ea typeface="微软雅黑" panose="020B0503020204020204" pitchFamily="34" charset="-122"/>
              </a:rPr>
              <a:t>定义用于拼接ASCII码值的变量。</a:t>
            </a:r>
          </a:p>
          <a:p>
            <a:pPr marL="457200" indent="-457200" algn="just">
              <a:lnSpc>
                <a:spcPct val="150000"/>
              </a:lnSpc>
              <a:buFont typeface="+mj-ea"/>
              <a:buAutoNum type="circleNumDbPlain"/>
            </a:pPr>
            <a:r>
              <a:rPr lang="zh-CN" altLang="zh-CN" sz="1800" dirty="0">
                <a:solidFill>
                  <a:srgbClr val="595959"/>
                </a:solidFill>
                <a:latin typeface="微软雅黑" panose="020B0503020204020204" pitchFamily="34" charset="-122"/>
                <a:ea typeface="微软雅黑" panose="020B0503020204020204" pitchFamily="34" charset="-122"/>
              </a:rPr>
              <a:t>在</a:t>
            </a:r>
            <a:r>
              <a:rPr lang="en-US" altLang="zh-CN" sz="1800" dirty="0">
                <a:solidFill>
                  <a:srgbClr val="595959"/>
                </a:solidFill>
                <a:latin typeface="微软雅黑" panose="020B0503020204020204" pitchFamily="34" charset="-122"/>
                <a:ea typeface="微软雅黑" panose="020B0503020204020204" pitchFamily="34" charset="-122"/>
              </a:rPr>
              <a:t>for</a:t>
            </a:r>
            <a:r>
              <a:rPr lang="zh-CN" altLang="en-US" sz="1800" dirty="0">
                <a:solidFill>
                  <a:srgbClr val="595959"/>
                </a:solidFill>
                <a:latin typeface="微软雅黑" panose="020B0503020204020204" pitchFamily="34" charset="-122"/>
                <a:ea typeface="微软雅黑" panose="020B0503020204020204" pitchFamily="34" charset="-122"/>
              </a:rPr>
              <a:t>语句中，根据加密规则拼接密码。</a:t>
            </a:r>
            <a:endParaRPr lang="zh-CN" altLang="zh-CN" sz="1800" dirty="0">
              <a:solidFill>
                <a:srgbClr val="595959"/>
              </a:solidFill>
              <a:latin typeface="微软雅黑" panose="020B0503020204020204" pitchFamily="34" charset="-122"/>
              <a:ea typeface="微软雅黑" panose="020B0503020204020204" pitchFamily="34" charset="-122"/>
            </a:endParaRPr>
          </a:p>
          <a:p>
            <a:pPr marL="457200" indent="-457200" algn="just">
              <a:lnSpc>
                <a:spcPct val="150000"/>
              </a:lnSpc>
              <a:buFont typeface="+mj-ea"/>
              <a:buAutoNum type="circleNumDbPlain"/>
            </a:pPr>
            <a:r>
              <a:rPr lang="zh-CN" altLang="en-US" sz="1800" dirty="0">
                <a:solidFill>
                  <a:srgbClr val="595959"/>
                </a:solidFill>
                <a:latin typeface="微软雅黑" panose="020B0503020204020204" pitchFamily="34" charset="-122"/>
                <a:ea typeface="微软雅黑" panose="020B0503020204020204" pitchFamily="34" charset="-122"/>
              </a:rPr>
              <a:t>输出加密后的密码。</a:t>
            </a:r>
          </a:p>
        </p:txBody>
      </p:sp>
      <p:sp>
        <p:nvSpPr>
          <p:cNvPr id="8" name="矩形 7"/>
          <p:cNvSpPr/>
          <p:nvPr/>
        </p:nvSpPr>
        <p:spPr>
          <a:xfrm>
            <a:off x="7511556" y="2565698"/>
            <a:ext cx="1415772" cy="461665"/>
          </a:xfrm>
          <a:prstGeom prst="rect">
            <a:avLst/>
          </a:prstGeom>
        </p:spPr>
        <p:txBody>
          <a:bodyPr wrap="none">
            <a:spAutoFit/>
          </a:bodyPr>
          <a:lstStyle/>
          <a:p>
            <a:r>
              <a:rPr lang="zh-CN" altLang="en-US" b="1" dirty="0">
                <a:solidFill>
                  <a:srgbClr val="595959"/>
                </a:solidFill>
                <a:latin typeface="微软雅黑" panose="020B0503020204020204" pitchFamily="34" charset="-122"/>
                <a:ea typeface="微软雅黑" panose="020B0503020204020204" pitchFamily="34" charset="-122"/>
              </a:rPr>
              <a:t>实现思路</a:t>
            </a:r>
          </a:p>
        </p:txBody>
      </p:sp>
      <p:sp>
        <p:nvSpPr>
          <p:cNvPr id="31" name="Title 1"/>
          <p:cNvSpPr txBox="1"/>
          <p:nvPr>
            <p:custDataLst>
              <p:tags r:id="rId1"/>
            </p:custDataLst>
          </p:nvPr>
        </p:nvSpPr>
        <p:spPr>
          <a:xfrm>
            <a:off x="1143635" y="266700"/>
            <a:ext cx="4885055" cy="506095"/>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sz="2400" b="1" dirty="0">
                <a:solidFill>
                  <a:srgbClr val="595959"/>
                </a:solidFill>
                <a:latin typeface="微软雅黑" panose="020B0503020204020204" pitchFamily="34" charset="-122"/>
                <a:ea typeface="微软雅黑" panose="020B0503020204020204" pitchFamily="34" charset="-122"/>
                <a:cs typeface="+mn-ea"/>
                <a:sym typeface="+mn-lt"/>
              </a:rPr>
              <a:t>3</a:t>
            </a:r>
            <a:r>
              <a:rPr sz="2400" b="1" dirty="0">
                <a:solidFill>
                  <a:srgbClr val="595959"/>
                </a:solidFill>
                <a:latin typeface="微软雅黑" panose="020B0503020204020204" pitchFamily="34" charset="-122"/>
                <a:ea typeface="微软雅黑" panose="020B0503020204020204" pitchFamily="34" charset="-122"/>
                <a:cs typeface="+mn-ea"/>
                <a:sym typeface="+mn-lt"/>
              </a:rPr>
              <a:t>.3</a:t>
            </a:r>
            <a:r>
              <a:rPr lang="en-US" sz="2400" b="1" dirty="0">
                <a:solidFill>
                  <a:srgbClr val="595959"/>
                </a:solidFill>
                <a:latin typeface="微软雅黑" panose="020B0503020204020204" pitchFamily="34" charset="-122"/>
                <a:ea typeface="微软雅黑" panose="020B0503020204020204" pitchFamily="34" charset="-122"/>
                <a:cs typeface="+mn-ea"/>
                <a:sym typeface="+mn-lt"/>
              </a:rPr>
              <a:t>.2  </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实例</a:t>
            </a:r>
            <a:r>
              <a:rPr lang="en-US" altLang="zh-CN" sz="2400" b="1" dirty="0">
                <a:solidFill>
                  <a:srgbClr val="595959"/>
                </a:solidFill>
                <a:latin typeface="微软雅黑" panose="020B0503020204020204" pitchFamily="34" charset="-122"/>
                <a:ea typeface="微软雅黑" panose="020B0503020204020204" pitchFamily="34" charset="-122"/>
                <a:cs typeface="+mn-ea"/>
                <a:sym typeface="+mn-lt"/>
              </a:rPr>
              <a:t>6</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：数据加密</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gimg2.baidu.com/image_search/src=http%3A%2F%2Fhbimg.b0.upaiyun.com%2F6769784930c2e538676b3fb73a290457ca522195287d8-Cu2GNK_fw658&amp;refer=http%3A%2F%2Fhbimg.b0.upaiyun.com&amp;app=2002&amp;size=f9999,10000&amp;q=a80&amp;n=0&amp;g=0n&amp;fmt=auto?sec=1658649679&amp;t=05f22a4c6ab9bde81529f3951d65c5ee"/>
          <p:cNvPicPr>
            <a:picLocks noChangeAspect="1" noChangeArrowheads="1"/>
          </p:cNvPicPr>
          <p:nvPr/>
        </p:nvPicPr>
        <p:blipFill rotWithShape="1">
          <a:blip r:embed="rId4">
            <a:extLst>
              <a:ext uri="{28A0092B-C50C-407E-A947-70E740481C1C}">
                <a14:useLocalDpi xmlns:a14="http://schemas.microsoft.com/office/drawing/2010/main" val="0"/>
              </a:ext>
            </a:extLst>
          </a:blip>
          <a:srcRect b="5357"/>
          <a:stretch>
            <a:fillRect/>
          </a:stretch>
        </p:blipFill>
        <p:spPr bwMode="auto">
          <a:xfrm>
            <a:off x="240711" y="1701602"/>
            <a:ext cx="4600848" cy="4248472"/>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35"/>
          <p:cNvSpPr txBox="1">
            <a:spLocks noChangeArrowheads="1"/>
          </p:cNvSpPr>
          <p:nvPr/>
        </p:nvSpPr>
        <p:spPr bwMode="auto">
          <a:xfrm>
            <a:off x="5303118" y="3440730"/>
            <a:ext cx="6152005" cy="1367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457200" indent="-457200">
              <a:lnSpc>
                <a:spcPct val="150000"/>
              </a:lnSpc>
              <a:buFont typeface="+mj-ea"/>
              <a:buAutoNum type="circleNumDbPlain"/>
            </a:pPr>
            <a:r>
              <a:rPr lang="zh-CN" altLang="zh-CN" sz="1800" dirty="0">
                <a:solidFill>
                  <a:srgbClr val="595959"/>
                </a:solidFill>
                <a:latin typeface="微软雅黑" panose="020B0503020204020204" pitchFamily="34" charset="-122"/>
                <a:ea typeface="微软雅黑" panose="020B0503020204020204" pitchFamily="34" charset="-122"/>
              </a:rPr>
              <a:t>在</a:t>
            </a:r>
            <a:r>
              <a:rPr lang="en-US" altLang="zh-CN" sz="1800" dirty="0">
                <a:solidFill>
                  <a:srgbClr val="595959"/>
                </a:solidFill>
                <a:latin typeface="微软雅黑" panose="020B0503020204020204" pitchFamily="34" charset="-122"/>
                <a:ea typeface="微软雅黑" panose="020B0503020204020204" pitchFamily="34" charset="-122"/>
              </a:rPr>
              <a:t>Chapter03</a:t>
            </a:r>
            <a:r>
              <a:rPr lang="zh-CN" altLang="zh-CN" sz="1800" dirty="0">
                <a:solidFill>
                  <a:srgbClr val="595959"/>
                </a:solidFill>
                <a:latin typeface="微软雅黑" panose="020B0503020204020204" pitchFamily="34" charset="-122"/>
                <a:ea typeface="微软雅黑" panose="020B0503020204020204" pitchFamily="34" charset="-122"/>
              </a:rPr>
              <a:t>项目中创建</a:t>
            </a:r>
            <a:r>
              <a:rPr lang="en-US" altLang="zh-CN" sz="1800" dirty="0">
                <a:solidFill>
                  <a:srgbClr val="595959"/>
                </a:solidFill>
                <a:latin typeface="微软雅黑" panose="020B0503020204020204" pitchFamily="34" charset="-122"/>
                <a:ea typeface="微软雅黑" panose="020B0503020204020204" pitchFamily="34" charset="-122"/>
              </a:rPr>
              <a:t>06_encryption.py</a:t>
            </a:r>
            <a:r>
              <a:rPr lang="zh-CN" altLang="zh-CN" sz="1800" dirty="0">
                <a:solidFill>
                  <a:srgbClr val="595959"/>
                </a:solidFill>
                <a:latin typeface="微软雅黑" panose="020B0503020204020204" pitchFamily="34" charset="-122"/>
                <a:ea typeface="微软雅黑" panose="020B0503020204020204" pitchFamily="34" charset="-122"/>
              </a:rPr>
              <a:t>文件</a:t>
            </a:r>
            <a:r>
              <a:rPr lang="zh-CN" altLang="en-US" sz="1800" dirty="0">
                <a:solidFill>
                  <a:srgbClr val="595959"/>
                </a:solidFill>
                <a:latin typeface="微软雅黑" panose="020B0503020204020204" pitchFamily="34" charset="-122"/>
                <a:ea typeface="微软雅黑" panose="020B0503020204020204" pitchFamily="34" charset="-122"/>
              </a:rPr>
              <a:t>。</a:t>
            </a:r>
            <a:endParaRPr lang="en-US" altLang="zh-CN" sz="1800" dirty="0">
              <a:solidFill>
                <a:srgbClr val="595959"/>
              </a:solidFill>
              <a:latin typeface="微软雅黑" panose="020B0503020204020204" pitchFamily="34" charset="-122"/>
              <a:ea typeface="微软雅黑" panose="020B0503020204020204" pitchFamily="34" charset="-122"/>
            </a:endParaRPr>
          </a:p>
          <a:p>
            <a:pPr marL="457200" indent="-457200">
              <a:lnSpc>
                <a:spcPct val="150000"/>
              </a:lnSpc>
              <a:buFont typeface="+mj-ea"/>
              <a:buAutoNum type="circleNumDbPlain"/>
            </a:pPr>
            <a:r>
              <a:rPr lang="zh-CN" altLang="en-US" sz="1800" dirty="0">
                <a:solidFill>
                  <a:srgbClr val="595959"/>
                </a:solidFill>
                <a:latin typeface="微软雅黑" panose="020B0503020204020204" pitchFamily="34" charset="-122"/>
                <a:ea typeface="微软雅黑" panose="020B0503020204020204" pitchFamily="34" charset="-122"/>
              </a:rPr>
              <a:t>在</a:t>
            </a:r>
            <a:r>
              <a:rPr lang="en-US" altLang="zh-CN" sz="1800" dirty="0">
                <a:solidFill>
                  <a:srgbClr val="595959"/>
                </a:solidFill>
                <a:latin typeface="微软雅黑" panose="020B0503020204020204" pitchFamily="34" charset="-122"/>
                <a:ea typeface="微软雅黑" panose="020B0503020204020204" pitchFamily="34" charset="-122"/>
              </a:rPr>
              <a:t>06_encryption.py</a:t>
            </a:r>
            <a:r>
              <a:rPr lang="zh-CN" altLang="en-US" sz="1800" dirty="0">
                <a:solidFill>
                  <a:srgbClr val="595959"/>
                </a:solidFill>
                <a:latin typeface="微软雅黑" panose="020B0503020204020204" pitchFamily="34" charset="-122"/>
                <a:ea typeface="微软雅黑" panose="020B0503020204020204" pitchFamily="34" charset="-122"/>
              </a:rPr>
              <a:t>中编写代码。</a:t>
            </a:r>
            <a:endParaRPr lang="en-US" altLang="zh-CN" sz="1800" dirty="0">
              <a:solidFill>
                <a:srgbClr val="595959"/>
              </a:solidFill>
              <a:latin typeface="微软雅黑" panose="020B0503020204020204" pitchFamily="34" charset="-122"/>
              <a:ea typeface="微软雅黑" panose="020B0503020204020204" pitchFamily="34" charset="-122"/>
            </a:endParaRPr>
          </a:p>
          <a:p>
            <a:pPr marL="457200" indent="-457200">
              <a:lnSpc>
                <a:spcPct val="150000"/>
              </a:lnSpc>
              <a:buFont typeface="+mj-ea"/>
              <a:buAutoNum type="circleNumDbPlain"/>
            </a:pPr>
            <a:r>
              <a:rPr lang="zh-CN" altLang="zh-CN" sz="1800" dirty="0">
                <a:solidFill>
                  <a:srgbClr val="595959"/>
                </a:solidFill>
                <a:latin typeface="微软雅黑" panose="020B0503020204020204" pitchFamily="34" charset="-122"/>
                <a:ea typeface="微软雅黑" panose="020B0503020204020204" pitchFamily="34" charset="-122"/>
              </a:rPr>
              <a:t>运行</a:t>
            </a:r>
            <a:r>
              <a:rPr lang="en-US" altLang="zh-CN" sz="1800" dirty="0">
                <a:solidFill>
                  <a:srgbClr val="595959"/>
                </a:solidFill>
                <a:latin typeface="微软雅黑" panose="020B0503020204020204" pitchFamily="34" charset="-122"/>
                <a:ea typeface="微软雅黑" panose="020B0503020204020204" pitchFamily="34" charset="-122"/>
              </a:rPr>
              <a:t>06_encryption.py</a:t>
            </a:r>
            <a:r>
              <a:rPr lang="zh-CN" altLang="en-US" sz="1800" dirty="0">
                <a:solidFill>
                  <a:srgbClr val="595959"/>
                </a:solidFill>
                <a:latin typeface="微软雅黑" panose="020B0503020204020204" pitchFamily="34" charset="-122"/>
                <a:ea typeface="微软雅黑" panose="020B0503020204020204" pitchFamily="34" charset="-122"/>
              </a:rPr>
              <a:t>文件。</a:t>
            </a:r>
            <a:endParaRPr lang="en-US" altLang="zh-CN" sz="1800" dirty="0">
              <a:solidFill>
                <a:srgbClr val="595959"/>
              </a:solidFill>
              <a:latin typeface="微软雅黑" panose="020B0503020204020204" pitchFamily="34" charset="-122"/>
              <a:ea typeface="微软雅黑" panose="020B0503020204020204" pitchFamily="34" charset="-122"/>
            </a:endParaRPr>
          </a:p>
        </p:txBody>
      </p:sp>
      <p:sp>
        <p:nvSpPr>
          <p:cNvPr id="23" name="矩形 22"/>
          <p:cNvSpPr/>
          <p:nvPr/>
        </p:nvSpPr>
        <p:spPr>
          <a:xfrm>
            <a:off x="7463358" y="2637706"/>
            <a:ext cx="1444498" cy="461665"/>
          </a:xfrm>
          <a:prstGeom prst="rect">
            <a:avLst/>
          </a:prstGeom>
        </p:spPr>
        <p:txBody>
          <a:bodyPr wrap="none">
            <a:spAutoFit/>
          </a:bodyPr>
          <a:lstStyle/>
          <a:p>
            <a:r>
              <a:rPr lang="zh-CN" altLang="en-US" b="1" dirty="0">
                <a:solidFill>
                  <a:srgbClr val="595959"/>
                </a:solidFill>
                <a:latin typeface="微软雅黑" panose="020B0503020204020204" pitchFamily="34" charset="-122"/>
                <a:ea typeface="微软雅黑" panose="020B0503020204020204" pitchFamily="34" charset="-122"/>
              </a:rPr>
              <a:t>实现步骤</a:t>
            </a:r>
          </a:p>
        </p:txBody>
      </p:sp>
      <p:sp>
        <p:nvSpPr>
          <p:cNvPr id="31" name="Title 1"/>
          <p:cNvSpPr txBox="1"/>
          <p:nvPr>
            <p:custDataLst>
              <p:tags r:id="rId1"/>
            </p:custDataLst>
          </p:nvPr>
        </p:nvSpPr>
        <p:spPr>
          <a:xfrm>
            <a:off x="1143635" y="266700"/>
            <a:ext cx="4885055" cy="506095"/>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sz="2400" b="1" dirty="0">
                <a:solidFill>
                  <a:srgbClr val="595959"/>
                </a:solidFill>
                <a:latin typeface="微软雅黑" panose="020B0503020204020204" pitchFamily="34" charset="-122"/>
                <a:ea typeface="微软雅黑" panose="020B0503020204020204" pitchFamily="34" charset="-122"/>
                <a:cs typeface="+mn-ea"/>
                <a:sym typeface="+mn-lt"/>
              </a:rPr>
              <a:t>3</a:t>
            </a:r>
            <a:r>
              <a:rPr sz="2400" b="1" dirty="0">
                <a:solidFill>
                  <a:srgbClr val="595959"/>
                </a:solidFill>
                <a:latin typeface="微软雅黑" panose="020B0503020204020204" pitchFamily="34" charset="-122"/>
                <a:ea typeface="微软雅黑" panose="020B0503020204020204" pitchFamily="34" charset="-122"/>
                <a:cs typeface="+mn-ea"/>
                <a:sym typeface="+mn-lt"/>
              </a:rPr>
              <a:t>.3</a:t>
            </a:r>
            <a:r>
              <a:rPr lang="en-US" sz="2400" b="1" dirty="0">
                <a:solidFill>
                  <a:srgbClr val="595959"/>
                </a:solidFill>
                <a:latin typeface="微软雅黑" panose="020B0503020204020204" pitchFamily="34" charset="-122"/>
                <a:ea typeface="微软雅黑" panose="020B0503020204020204" pitchFamily="34" charset="-122"/>
                <a:cs typeface="+mn-ea"/>
                <a:sym typeface="+mn-lt"/>
              </a:rPr>
              <a:t>.2  </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实例</a:t>
            </a:r>
            <a:r>
              <a:rPr lang="en-US" altLang="zh-CN" sz="2400" b="1" dirty="0">
                <a:solidFill>
                  <a:srgbClr val="595959"/>
                </a:solidFill>
                <a:latin typeface="微软雅黑" panose="020B0503020204020204" pitchFamily="34" charset="-122"/>
                <a:ea typeface="微软雅黑" panose="020B0503020204020204" pitchFamily="34" charset="-122"/>
                <a:cs typeface="+mn-ea"/>
                <a:sym typeface="+mn-lt"/>
              </a:rPr>
              <a:t>6</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：数据加密</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p:cNvSpPr txBox="1"/>
          <p:nvPr/>
        </p:nvSpPr>
        <p:spPr>
          <a:xfrm>
            <a:off x="3970118" y="3014256"/>
            <a:ext cx="6733001" cy="829945"/>
          </a:xfrm>
          <a:prstGeom prst="rect">
            <a:avLst/>
          </a:prstGeom>
          <a:noFill/>
        </p:spPr>
        <p:txBody>
          <a:bodyPr wrap="square" lIns="91443" tIns="45720" rIns="91443" bIns="45720" rtlCol="0">
            <a:spAutoFit/>
          </a:bodyPr>
          <a:lstStyle/>
          <a:p>
            <a:r>
              <a:rPr lang="zh-CN" altLang="en-US" sz="4800" b="1" dirty="0">
                <a:solidFill>
                  <a:srgbClr val="595959"/>
                </a:solidFill>
                <a:latin typeface="微软雅黑" panose="020B0503020204020204" pitchFamily="34" charset="-122"/>
                <a:ea typeface="微软雅黑" panose="020B0503020204020204" pitchFamily="34" charset="-122"/>
                <a:cs typeface="+mn-ea"/>
                <a:sym typeface="Source Han Sans K Bold" panose="020B0800000000000000" pitchFamily="34" charset="-128"/>
              </a:rPr>
              <a:t>条件语句</a:t>
            </a:r>
          </a:p>
        </p:txBody>
      </p:sp>
      <p:sp>
        <p:nvSpPr>
          <p:cNvPr id="2" name="TextBox 48"/>
          <p:cNvSpPr txBox="1"/>
          <p:nvPr/>
        </p:nvSpPr>
        <p:spPr>
          <a:xfrm>
            <a:off x="1626870" y="2809240"/>
            <a:ext cx="1734820" cy="1106805"/>
          </a:xfrm>
          <a:prstGeom prst="rect">
            <a:avLst/>
          </a:prstGeom>
          <a:noFill/>
        </p:spPr>
        <p:txBody>
          <a:bodyPr wrap="square" lIns="91443" tIns="45720" rIns="91443" bIns="45720" rtlCol="0">
            <a:spAutoFit/>
          </a:bodyPr>
          <a:lstStyle/>
          <a:p>
            <a:r>
              <a:rPr lang="en-US" altLang="en-GB" sz="6600" b="1" dirty="0">
                <a:solidFill>
                  <a:srgbClr val="FAFAFA"/>
                </a:solidFill>
                <a:latin typeface="微软雅黑" panose="020B0503020204020204" pitchFamily="34" charset="-122"/>
                <a:ea typeface="微软雅黑" panose="020B0503020204020204" pitchFamily="34" charset="-122"/>
                <a:cs typeface="+mn-ea"/>
                <a:sym typeface="+mn-lt"/>
              </a:rPr>
              <a:t>3.1</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4"/>
          <a:stretch>
            <a:fillRect/>
          </a:stretch>
        </p:blipFill>
        <p:spPr>
          <a:xfrm>
            <a:off x="944880" y="2014937"/>
            <a:ext cx="2797810" cy="3898265"/>
          </a:xfrm>
          <a:prstGeom prst="rect">
            <a:avLst/>
          </a:prstGeom>
        </p:spPr>
      </p:pic>
      <p:sp>
        <p:nvSpPr>
          <p:cNvPr id="7" name="椭圆形标注 12"/>
          <p:cNvSpPr/>
          <p:nvPr/>
        </p:nvSpPr>
        <p:spPr>
          <a:xfrm>
            <a:off x="2968625" y="1359617"/>
            <a:ext cx="2071370" cy="1493520"/>
          </a:xfrm>
          <a:prstGeom prst="wedgeEllipseCallou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p>
        </p:txBody>
      </p:sp>
      <p:sp>
        <p:nvSpPr>
          <p:cNvPr id="8" name="TextBox 35"/>
          <p:cNvSpPr txBox="1">
            <a:spLocks noChangeArrowheads="1"/>
          </p:cNvSpPr>
          <p:nvPr/>
        </p:nvSpPr>
        <p:spPr bwMode="auto">
          <a:xfrm>
            <a:off x="3247390" y="1437722"/>
            <a:ext cx="1606550" cy="12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先定一个</a:t>
            </a:r>
            <a:r>
              <a:rPr lang="zh-CN" altLang="en-US" dirty="0">
                <a:solidFill>
                  <a:srgbClr val="595959"/>
                </a:solidFill>
                <a:latin typeface="微软雅黑" panose="020B0503020204020204" pitchFamily="34" charset="-122"/>
                <a:ea typeface="微软雅黑" panose="020B0503020204020204" pitchFamily="34" charset="-122"/>
              </a:rPr>
              <a:t>小目标！</a:t>
            </a:r>
          </a:p>
        </p:txBody>
      </p:sp>
      <p:sp>
        <p:nvSpPr>
          <p:cNvPr id="9" name="TextBox 35"/>
          <p:cNvSpPr txBox="1">
            <a:spLocks noChangeArrowheads="1"/>
          </p:cNvSpPr>
          <p:nvPr/>
        </p:nvSpPr>
        <p:spPr bwMode="auto">
          <a:xfrm>
            <a:off x="5879063" y="3285411"/>
            <a:ext cx="4983480" cy="535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zh-CN" sz="1800" dirty="0">
                <a:solidFill>
                  <a:srgbClr val="595959"/>
                </a:solidFill>
                <a:latin typeface="微软雅黑" panose="020B0503020204020204" pitchFamily="34" charset="-122"/>
                <a:ea typeface="微软雅黑" panose="020B0503020204020204" pitchFamily="34" charset="-122"/>
                <a:cs typeface="+mn-ea"/>
              </a:rPr>
              <a:t>根据任务分析实现实例</a:t>
            </a:r>
            <a:r>
              <a:rPr lang="en-US" altLang="zh-CN" sz="1800" dirty="0">
                <a:solidFill>
                  <a:srgbClr val="595959"/>
                </a:solidFill>
                <a:latin typeface="微软雅黑" panose="020B0503020204020204" pitchFamily="34" charset="-122"/>
                <a:ea typeface="微软雅黑" panose="020B0503020204020204" pitchFamily="34" charset="-122"/>
                <a:cs typeface="+mn-ea"/>
              </a:rPr>
              <a:t>7</a:t>
            </a:r>
            <a:r>
              <a:rPr lang="zh-CN" altLang="zh-CN" sz="1800" dirty="0">
                <a:solidFill>
                  <a:srgbClr val="595959"/>
                </a:solidFill>
                <a:latin typeface="微软雅黑" panose="020B0503020204020204" pitchFamily="34" charset="-122"/>
                <a:ea typeface="微软雅黑" panose="020B0503020204020204" pitchFamily="34" charset="-122"/>
                <a:cs typeface="+mn-ea"/>
              </a:rPr>
              <a:t>：逢七拍手游戏</a:t>
            </a:r>
          </a:p>
        </p:txBody>
      </p:sp>
      <p:grpSp>
        <p:nvGrpSpPr>
          <p:cNvPr id="11" name="组合 10"/>
          <p:cNvGrpSpPr/>
          <p:nvPr/>
        </p:nvGrpSpPr>
        <p:grpSpPr>
          <a:xfrm>
            <a:off x="5437103" y="3560215"/>
            <a:ext cx="405130" cy="405130"/>
            <a:chOff x="8881" y="4685"/>
            <a:chExt cx="638" cy="638"/>
          </a:xfrm>
        </p:grpSpPr>
        <p:sp>
          <p:nvSpPr>
            <p:cNvPr id="12" name="椭圆 11"/>
            <p:cNvSpPr/>
            <p:nvPr/>
          </p:nvSpPr>
          <p:spPr>
            <a:xfrm>
              <a:off x="8881" y="4685"/>
              <a:ext cx="638" cy="63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 name="椭圆 12"/>
            <p:cNvSpPr/>
            <p:nvPr/>
          </p:nvSpPr>
          <p:spPr>
            <a:xfrm>
              <a:off x="8946" y="4750"/>
              <a:ext cx="508" cy="50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31" name="Title 1"/>
          <p:cNvSpPr txBox="1"/>
          <p:nvPr>
            <p:custDataLst>
              <p:tags r:id="rId1"/>
            </p:custDataLst>
          </p:nvPr>
        </p:nvSpPr>
        <p:spPr>
          <a:xfrm>
            <a:off x="1143635" y="266700"/>
            <a:ext cx="4885055" cy="506095"/>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sz="2400" b="1" dirty="0">
                <a:solidFill>
                  <a:srgbClr val="595959"/>
                </a:solidFill>
                <a:latin typeface="微软雅黑" panose="020B0503020204020204" pitchFamily="34" charset="-122"/>
                <a:ea typeface="微软雅黑" panose="020B0503020204020204" pitchFamily="34" charset="-122"/>
                <a:cs typeface="+mn-ea"/>
                <a:sym typeface="+mn-lt"/>
              </a:rPr>
              <a:t>3</a:t>
            </a:r>
            <a:r>
              <a:rPr sz="2400" b="1" dirty="0">
                <a:solidFill>
                  <a:srgbClr val="595959"/>
                </a:solidFill>
                <a:latin typeface="微软雅黑" panose="020B0503020204020204" pitchFamily="34" charset="-122"/>
                <a:ea typeface="微软雅黑" panose="020B0503020204020204" pitchFamily="34" charset="-122"/>
                <a:cs typeface="+mn-ea"/>
                <a:sym typeface="+mn-lt"/>
              </a:rPr>
              <a:t>.3</a:t>
            </a:r>
            <a:r>
              <a:rPr lang="en-US" sz="2400" b="1" dirty="0">
                <a:solidFill>
                  <a:srgbClr val="595959"/>
                </a:solidFill>
                <a:latin typeface="微软雅黑" panose="020B0503020204020204" pitchFamily="34" charset="-122"/>
                <a:ea typeface="微软雅黑" panose="020B0503020204020204" pitchFamily="34" charset="-122"/>
                <a:cs typeface="+mn-ea"/>
                <a:sym typeface="+mn-lt"/>
              </a:rPr>
              <a:t>.3  </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实例</a:t>
            </a:r>
            <a:r>
              <a:rPr lang="en-US" altLang="zh-CN" sz="2400" b="1" dirty="0">
                <a:solidFill>
                  <a:srgbClr val="595959"/>
                </a:solidFill>
                <a:latin typeface="微软雅黑" panose="020B0503020204020204" pitchFamily="34" charset="-122"/>
                <a:ea typeface="微软雅黑" panose="020B0503020204020204" pitchFamily="34" charset="-122"/>
                <a:cs typeface="+mn-ea"/>
                <a:sym typeface="+mn-lt"/>
              </a:rPr>
              <a:t>7</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：逢七拍手游戏</a:t>
            </a:r>
            <a:endParaRPr lang="en-US" altLang="zh-CN"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35"/>
          <p:cNvSpPr txBox="1">
            <a:spLocks noChangeArrowheads="1"/>
          </p:cNvSpPr>
          <p:nvPr/>
        </p:nvSpPr>
        <p:spPr bwMode="auto">
          <a:xfrm>
            <a:off x="5231110" y="2709825"/>
            <a:ext cx="6048672" cy="1782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zh-CN" sz="1800" dirty="0">
                <a:solidFill>
                  <a:srgbClr val="595959"/>
                </a:solidFill>
                <a:latin typeface="微软雅黑" panose="020B0503020204020204" pitchFamily="34" charset="-122"/>
                <a:ea typeface="微软雅黑" panose="020B0503020204020204" pitchFamily="34" charset="-122"/>
                <a:cs typeface="+mn-ea"/>
              </a:rPr>
              <a:t>逢7拍手游戏的规则是：从1开始顺序数数，数到有7或者包含7的倍数的时候拍手。本实例要求编写程序，模拟实现逢七拍手游戏，输出100及100以内的数字，并将这里面的数字7或者7的倍数的数字替换为*。</a:t>
            </a:r>
          </a:p>
        </p:txBody>
      </p:sp>
      <p:pic>
        <p:nvPicPr>
          <p:cNvPr id="8" name="图片 7"/>
          <p:cNvPicPr>
            <a:picLocks noChangeAspect="1"/>
          </p:cNvPicPr>
          <p:nvPr/>
        </p:nvPicPr>
        <p:blipFill>
          <a:blip r:embed="rId4"/>
          <a:stretch>
            <a:fillRect/>
          </a:stretch>
        </p:blipFill>
        <p:spPr>
          <a:xfrm>
            <a:off x="1011196" y="1629594"/>
            <a:ext cx="3715858" cy="4006159"/>
          </a:xfrm>
          <a:prstGeom prst="rect">
            <a:avLst/>
          </a:prstGeom>
        </p:spPr>
      </p:pic>
      <p:sp>
        <p:nvSpPr>
          <p:cNvPr id="2" name="Title 1"/>
          <p:cNvSpPr txBox="1"/>
          <p:nvPr>
            <p:custDataLst>
              <p:tags r:id="rId1"/>
            </p:custDataLst>
          </p:nvPr>
        </p:nvSpPr>
        <p:spPr>
          <a:xfrm>
            <a:off x="1143635" y="266700"/>
            <a:ext cx="4885055" cy="506095"/>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sz="2400" b="1" dirty="0">
                <a:solidFill>
                  <a:srgbClr val="595959"/>
                </a:solidFill>
                <a:latin typeface="微软雅黑" panose="020B0503020204020204" pitchFamily="34" charset="-122"/>
                <a:ea typeface="微软雅黑" panose="020B0503020204020204" pitchFamily="34" charset="-122"/>
                <a:cs typeface="+mn-ea"/>
                <a:sym typeface="+mn-lt"/>
              </a:rPr>
              <a:t>3</a:t>
            </a:r>
            <a:r>
              <a:rPr sz="2400" b="1" dirty="0">
                <a:solidFill>
                  <a:srgbClr val="595959"/>
                </a:solidFill>
                <a:latin typeface="微软雅黑" panose="020B0503020204020204" pitchFamily="34" charset="-122"/>
                <a:ea typeface="微软雅黑" panose="020B0503020204020204" pitchFamily="34" charset="-122"/>
                <a:cs typeface="+mn-ea"/>
                <a:sym typeface="+mn-lt"/>
              </a:rPr>
              <a:t>.3</a:t>
            </a:r>
            <a:r>
              <a:rPr lang="en-US" sz="2400" b="1" dirty="0">
                <a:solidFill>
                  <a:srgbClr val="595959"/>
                </a:solidFill>
                <a:latin typeface="微软雅黑" panose="020B0503020204020204" pitchFamily="34" charset="-122"/>
                <a:ea typeface="微软雅黑" panose="020B0503020204020204" pitchFamily="34" charset="-122"/>
                <a:cs typeface="+mn-ea"/>
                <a:sym typeface="+mn-lt"/>
              </a:rPr>
              <a:t>.3  </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实例</a:t>
            </a:r>
            <a:r>
              <a:rPr lang="en-US" altLang="zh-CN" sz="2400" b="1" dirty="0">
                <a:solidFill>
                  <a:srgbClr val="595959"/>
                </a:solidFill>
                <a:latin typeface="微软雅黑" panose="020B0503020204020204" pitchFamily="34" charset="-122"/>
                <a:ea typeface="微软雅黑" panose="020B0503020204020204" pitchFamily="34" charset="-122"/>
                <a:cs typeface="+mn-ea"/>
                <a:sym typeface="+mn-lt"/>
              </a:rPr>
              <a:t>7</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：逢七拍手游戏</a:t>
            </a:r>
            <a:endParaRPr lang="en-US" altLang="zh-CN"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gimg2.baidu.com/image_search/src=http%3A%2F%2Fpic.51yuansu.com%2Fpic3%2Fcover%2F03%2F93%2F98%2F5c8f46e1f2e59_610.jpg&amp;refer=http%3A%2F%2Fpic.51yuansu.com&amp;app=2002&amp;size=f9999,10000&amp;q=a80&amp;n=0&amp;g=0n&amp;fmt=auto?sec=1658640921&amp;t=b2d79b6f1ee22924de6ebb41cb2e0dec"/>
          <p:cNvPicPr>
            <a:picLocks noChangeAspect="1" noChangeArrowheads="1"/>
          </p:cNvPicPr>
          <p:nvPr/>
        </p:nvPicPr>
        <p:blipFill rotWithShape="1">
          <a:blip r:embed="rId4">
            <a:extLst>
              <a:ext uri="{28A0092B-C50C-407E-A947-70E740481C1C}">
                <a14:useLocalDpi xmlns:a14="http://schemas.microsoft.com/office/drawing/2010/main" val="0"/>
              </a:ext>
            </a:extLst>
          </a:blip>
          <a:srcRect l="4024" t="2272" r="2178" b="12806"/>
          <a:stretch>
            <a:fillRect/>
          </a:stretch>
        </p:blipFill>
        <p:spPr bwMode="auto">
          <a:xfrm flipH="1">
            <a:off x="1198662" y="1413569"/>
            <a:ext cx="3528392" cy="460851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35"/>
          <p:cNvSpPr txBox="1">
            <a:spLocks noChangeArrowheads="1"/>
          </p:cNvSpPr>
          <p:nvPr/>
        </p:nvSpPr>
        <p:spPr bwMode="auto">
          <a:xfrm>
            <a:off x="5951190" y="2567722"/>
            <a:ext cx="4536504" cy="3444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457200" indent="-457200" algn="just">
              <a:lnSpc>
                <a:spcPct val="150000"/>
              </a:lnSpc>
              <a:buFont typeface="+mj-ea"/>
              <a:buAutoNum type="circleNumDbPlain"/>
            </a:pPr>
            <a:r>
              <a:rPr lang="zh-CN" altLang="zh-CN" sz="1800" dirty="0">
                <a:solidFill>
                  <a:srgbClr val="595959"/>
                </a:solidFill>
                <a:latin typeface="微软雅黑" panose="020B0503020204020204" pitchFamily="34" charset="-122"/>
                <a:ea typeface="微软雅黑" panose="020B0503020204020204" pitchFamily="34" charset="-122"/>
              </a:rPr>
              <a:t>通过</a:t>
            </a:r>
            <a:r>
              <a:rPr lang="en-US" altLang="zh-CN" sz="1800" dirty="0">
                <a:solidFill>
                  <a:srgbClr val="595959"/>
                </a:solidFill>
                <a:latin typeface="微软雅黑" panose="020B0503020204020204" pitchFamily="34" charset="-122"/>
                <a:ea typeface="微软雅黑" panose="020B0503020204020204" pitchFamily="34" charset="-122"/>
              </a:rPr>
              <a:t>for</a:t>
            </a:r>
            <a:r>
              <a:rPr lang="zh-CN" altLang="en-US" sz="1800" dirty="0">
                <a:solidFill>
                  <a:srgbClr val="595959"/>
                </a:solidFill>
                <a:latin typeface="微软雅黑" panose="020B0503020204020204" pitchFamily="34" charset="-122"/>
                <a:ea typeface="微软雅黑" panose="020B0503020204020204" pitchFamily="34" charset="-122"/>
              </a:rPr>
              <a:t>语句和</a:t>
            </a:r>
            <a:r>
              <a:rPr lang="en-US" altLang="zh-CN" sz="1800" dirty="0">
                <a:solidFill>
                  <a:srgbClr val="595959"/>
                </a:solidFill>
                <a:latin typeface="微软雅黑" panose="020B0503020204020204" pitchFamily="34" charset="-122"/>
                <a:ea typeface="微软雅黑" panose="020B0503020204020204" pitchFamily="34" charset="-122"/>
              </a:rPr>
              <a:t>range()</a:t>
            </a:r>
            <a:r>
              <a:rPr lang="zh-CN" altLang="en-US" sz="1800" dirty="0">
                <a:solidFill>
                  <a:srgbClr val="595959"/>
                </a:solidFill>
                <a:latin typeface="微软雅黑" panose="020B0503020204020204" pitchFamily="34" charset="-122"/>
                <a:ea typeface="微软雅黑" panose="020B0503020204020204" pitchFamily="34" charset="-122"/>
              </a:rPr>
              <a:t>函数获取</a:t>
            </a:r>
            <a:r>
              <a:rPr lang="en-US" altLang="zh-CN" sz="1800" dirty="0">
                <a:solidFill>
                  <a:srgbClr val="595959"/>
                </a:solidFill>
                <a:latin typeface="微软雅黑" panose="020B0503020204020204" pitchFamily="34" charset="-122"/>
                <a:ea typeface="微软雅黑" panose="020B0503020204020204" pitchFamily="34" charset="-122"/>
              </a:rPr>
              <a:t>1-100</a:t>
            </a:r>
            <a:r>
              <a:rPr lang="zh-CN" altLang="en-US" sz="1800" dirty="0">
                <a:solidFill>
                  <a:srgbClr val="595959"/>
                </a:solidFill>
                <a:latin typeface="微软雅黑" panose="020B0503020204020204" pitchFamily="34" charset="-122"/>
                <a:ea typeface="微软雅黑" panose="020B0503020204020204" pitchFamily="34" charset="-122"/>
              </a:rPr>
              <a:t>数字。</a:t>
            </a:r>
            <a:endParaRPr lang="zh-CN" altLang="zh-CN" sz="1800" dirty="0">
              <a:solidFill>
                <a:srgbClr val="595959"/>
              </a:solidFill>
              <a:latin typeface="微软雅黑" panose="020B0503020204020204" pitchFamily="34" charset="-122"/>
              <a:ea typeface="微软雅黑" panose="020B0503020204020204" pitchFamily="34" charset="-122"/>
            </a:endParaRPr>
          </a:p>
          <a:p>
            <a:pPr marL="457200" indent="-457200" algn="just">
              <a:lnSpc>
                <a:spcPct val="150000"/>
              </a:lnSpc>
              <a:buFont typeface="+mj-ea"/>
              <a:buAutoNum type="circleNumDbPlain"/>
            </a:pPr>
            <a:r>
              <a:rPr lang="zh-CN" altLang="zh-CN" sz="1800" dirty="0">
                <a:solidFill>
                  <a:srgbClr val="595959"/>
                </a:solidFill>
                <a:latin typeface="微软雅黑" panose="020B0503020204020204" pitchFamily="34" charset="-122"/>
                <a:ea typeface="微软雅黑" panose="020B0503020204020204" pitchFamily="34" charset="-122"/>
              </a:rPr>
              <a:t>检测数字中是否包含</a:t>
            </a:r>
            <a:r>
              <a:rPr lang="en-US" altLang="zh-CN" sz="1800" dirty="0">
                <a:solidFill>
                  <a:srgbClr val="595959"/>
                </a:solidFill>
                <a:latin typeface="微软雅黑" panose="020B0503020204020204" pitchFamily="34" charset="-122"/>
                <a:ea typeface="微软雅黑" panose="020B0503020204020204" pitchFamily="34" charset="-122"/>
              </a:rPr>
              <a:t>7.</a:t>
            </a:r>
            <a:endParaRPr lang="zh-CN" altLang="zh-CN" sz="1800" dirty="0">
              <a:solidFill>
                <a:srgbClr val="595959"/>
              </a:solidFill>
              <a:latin typeface="微软雅黑" panose="020B0503020204020204" pitchFamily="34" charset="-122"/>
              <a:ea typeface="微软雅黑" panose="020B0503020204020204" pitchFamily="34" charset="-122"/>
            </a:endParaRPr>
          </a:p>
          <a:p>
            <a:pPr marL="457200" indent="-457200" algn="just">
              <a:lnSpc>
                <a:spcPct val="150000"/>
              </a:lnSpc>
              <a:buFont typeface="+mj-ea"/>
              <a:buAutoNum type="circleNumDbPlain"/>
            </a:pPr>
            <a:r>
              <a:rPr lang="zh-CN" altLang="zh-CN" sz="1800" dirty="0">
                <a:solidFill>
                  <a:srgbClr val="595959"/>
                </a:solidFill>
                <a:latin typeface="微软雅黑" panose="020B0503020204020204" pitchFamily="34" charset="-122"/>
                <a:ea typeface="微软雅黑" panose="020B0503020204020204" pitchFamily="34" charset="-122"/>
              </a:rPr>
              <a:t>检测数字是否是</a:t>
            </a:r>
            <a:r>
              <a:rPr lang="en-US" altLang="zh-CN" sz="1800" dirty="0">
                <a:solidFill>
                  <a:srgbClr val="595959"/>
                </a:solidFill>
                <a:latin typeface="微软雅黑" panose="020B0503020204020204" pitchFamily="34" charset="-122"/>
                <a:ea typeface="微软雅黑" panose="020B0503020204020204" pitchFamily="34" charset="-122"/>
              </a:rPr>
              <a:t>7</a:t>
            </a:r>
            <a:r>
              <a:rPr lang="zh-CN" altLang="en-US" sz="1800" dirty="0">
                <a:solidFill>
                  <a:srgbClr val="595959"/>
                </a:solidFill>
                <a:latin typeface="微软雅黑" panose="020B0503020204020204" pitchFamily="34" charset="-122"/>
                <a:ea typeface="微软雅黑" panose="020B0503020204020204" pitchFamily="34" charset="-122"/>
              </a:rPr>
              <a:t>的倍数。</a:t>
            </a:r>
          </a:p>
          <a:p>
            <a:pPr marL="457200" indent="-457200" algn="just">
              <a:lnSpc>
                <a:spcPct val="150000"/>
              </a:lnSpc>
              <a:buFont typeface="+mj-ea"/>
              <a:buAutoNum type="circleNumDbPlain"/>
            </a:pPr>
            <a:r>
              <a:rPr lang="zh-CN" altLang="en-US" sz="1800" dirty="0">
                <a:solidFill>
                  <a:srgbClr val="595959"/>
                </a:solidFill>
                <a:latin typeface="微软雅黑" panose="020B0503020204020204" pitchFamily="34" charset="-122"/>
                <a:ea typeface="微软雅黑" panose="020B0503020204020204" pitchFamily="34" charset="-122"/>
              </a:rPr>
              <a:t>判断数字中是否包含</a:t>
            </a:r>
            <a:r>
              <a:rPr lang="en-US" altLang="zh-CN" sz="1800" dirty="0">
                <a:solidFill>
                  <a:srgbClr val="595959"/>
                </a:solidFill>
                <a:latin typeface="微软雅黑" panose="020B0503020204020204" pitchFamily="34" charset="-122"/>
                <a:ea typeface="微软雅黑" panose="020B0503020204020204" pitchFamily="34" charset="-122"/>
              </a:rPr>
              <a:t>7</a:t>
            </a:r>
            <a:r>
              <a:rPr lang="zh-CN" altLang="en-US" sz="1800" dirty="0">
                <a:solidFill>
                  <a:srgbClr val="595959"/>
                </a:solidFill>
                <a:latin typeface="微软雅黑" panose="020B0503020204020204" pitchFamily="34" charset="-122"/>
                <a:ea typeface="微软雅黑" panose="020B0503020204020204" pitchFamily="34" charset="-122"/>
              </a:rPr>
              <a:t>以及是否是</a:t>
            </a:r>
            <a:r>
              <a:rPr lang="en-US" altLang="zh-CN" sz="1800" dirty="0">
                <a:solidFill>
                  <a:srgbClr val="595959"/>
                </a:solidFill>
                <a:latin typeface="微软雅黑" panose="020B0503020204020204" pitchFamily="34" charset="-122"/>
                <a:ea typeface="微软雅黑" panose="020B0503020204020204" pitchFamily="34" charset="-122"/>
              </a:rPr>
              <a:t>7</a:t>
            </a:r>
            <a:r>
              <a:rPr lang="zh-CN" altLang="en-US" sz="1800" dirty="0">
                <a:solidFill>
                  <a:srgbClr val="595959"/>
                </a:solidFill>
                <a:latin typeface="微软雅黑" panose="020B0503020204020204" pitchFamily="34" charset="-122"/>
                <a:ea typeface="微软雅黑" panose="020B0503020204020204" pitchFamily="34" charset="-122"/>
              </a:rPr>
              <a:t>的倍数。</a:t>
            </a:r>
          </a:p>
          <a:p>
            <a:pPr marL="457200" indent="-457200" algn="just">
              <a:lnSpc>
                <a:spcPct val="150000"/>
              </a:lnSpc>
              <a:buFont typeface="+mj-ea"/>
              <a:buAutoNum type="circleNumDbPlain"/>
            </a:pPr>
            <a:r>
              <a:rPr lang="zh-CN" altLang="en-US" sz="1800" dirty="0">
                <a:solidFill>
                  <a:srgbClr val="595959"/>
                </a:solidFill>
                <a:latin typeface="微软雅黑" panose="020B0503020204020204" pitchFamily="34" charset="-122"/>
                <a:ea typeface="微软雅黑" panose="020B0503020204020204" pitchFamily="34" charset="-122"/>
              </a:rPr>
              <a:t>如果不符合，那么使用直接输出数字。</a:t>
            </a:r>
          </a:p>
          <a:p>
            <a:pPr marL="457200" indent="-457200" algn="just">
              <a:lnSpc>
                <a:spcPct val="150000"/>
              </a:lnSpc>
              <a:buFont typeface="+mj-ea"/>
              <a:buAutoNum type="circleNumDbPlain"/>
            </a:pPr>
            <a:r>
              <a:rPr lang="zh-CN" altLang="en-US" sz="1800" dirty="0">
                <a:solidFill>
                  <a:srgbClr val="595959"/>
                </a:solidFill>
                <a:latin typeface="微软雅黑" panose="020B0503020204020204" pitchFamily="34" charset="-122"/>
                <a:ea typeface="微软雅黑" panose="020B0503020204020204" pitchFamily="34" charset="-122"/>
              </a:rPr>
              <a:t>如果符合，那么使用</a:t>
            </a:r>
            <a:r>
              <a:rPr lang="en-US" altLang="zh-CN" sz="1800" dirty="0">
                <a:solidFill>
                  <a:srgbClr val="595959"/>
                </a:solidFill>
                <a:latin typeface="微软雅黑" panose="020B0503020204020204" pitchFamily="34" charset="-122"/>
                <a:ea typeface="微软雅黑" panose="020B0503020204020204" pitchFamily="34" charset="-122"/>
              </a:rPr>
              <a:t>*</a:t>
            </a:r>
            <a:r>
              <a:rPr lang="zh-CN" altLang="en-US" sz="1800" dirty="0">
                <a:solidFill>
                  <a:srgbClr val="595959"/>
                </a:solidFill>
                <a:latin typeface="微软雅黑" panose="020B0503020204020204" pitchFamily="34" charset="-122"/>
                <a:ea typeface="微软雅黑" panose="020B0503020204020204" pitchFamily="34" charset="-122"/>
              </a:rPr>
              <a:t>替换。</a:t>
            </a:r>
          </a:p>
        </p:txBody>
      </p:sp>
      <p:sp>
        <p:nvSpPr>
          <p:cNvPr id="8" name="矩形 7"/>
          <p:cNvSpPr/>
          <p:nvPr/>
        </p:nvSpPr>
        <p:spPr>
          <a:xfrm>
            <a:off x="7511556" y="1991658"/>
            <a:ext cx="1415772" cy="461665"/>
          </a:xfrm>
          <a:prstGeom prst="rect">
            <a:avLst/>
          </a:prstGeom>
        </p:spPr>
        <p:txBody>
          <a:bodyPr wrap="none">
            <a:spAutoFit/>
          </a:bodyPr>
          <a:lstStyle/>
          <a:p>
            <a:r>
              <a:rPr lang="zh-CN" altLang="en-US" b="1" dirty="0">
                <a:solidFill>
                  <a:srgbClr val="595959"/>
                </a:solidFill>
                <a:latin typeface="微软雅黑" panose="020B0503020204020204" pitchFamily="34" charset="-122"/>
                <a:ea typeface="微软雅黑" panose="020B0503020204020204" pitchFamily="34" charset="-122"/>
              </a:rPr>
              <a:t>实现思路</a:t>
            </a:r>
          </a:p>
        </p:txBody>
      </p:sp>
      <p:sp>
        <p:nvSpPr>
          <p:cNvPr id="2" name="Title 1"/>
          <p:cNvSpPr txBox="1"/>
          <p:nvPr>
            <p:custDataLst>
              <p:tags r:id="rId1"/>
            </p:custDataLst>
          </p:nvPr>
        </p:nvSpPr>
        <p:spPr>
          <a:xfrm>
            <a:off x="1143635" y="266700"/>
            <a:ext cx="4885055" cy="506095"/>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sz="2400" b="1" dirty="0">
                <a:solidFill>
                  <a:srgbClr val="595959"/>
                </a:solidFill>
                <a:latin typeface="微软雅黑" panose="020B0503020204020204" pitchFamily="34" charset="-122"/>
                <a:ea typeface="微软雅黑" panose="020B0503020204020204" pitchFamily="34" charset="-122"/>
                <a:cs typeface="+mn-ea"/>
                <a:sym typeface="+mn-lt"/>
              </a:rPr>
              <a:t>3</a:t>
            </a:r>
            <a:r>
              <a:rPr sz="2400" b="1" dirty="0">
                <a:solidFill>
                  <a:srgbClr val="595959"/>
                </a:solidFill>
                <a:latin typeface="微软雅黑" panose="020B0503020204020204" pitchFamily="34" charset="-122"/>
                <a:ea typeface="微软雅黑" panose="020B0503020204020204" pitchFamily="34" charset="-122"/>
                <a:cs typeface="+mn-ea"/>
                <a:sym typeface="+mn-lt"/>
              </a:rPr>
              <a:t>.3</a:t>
            </a:r>
            <a:r>
              <a:rPr lang="en-US" sz="2400" b="1" dirty="0">
                <a:solidFill>
                  <a:srgbClr val="595959"/>
                </a:solidFill>
                <a:latin typeface="微软雅黑" panose="020B0503020204020204" pitchFamily="34" charset="-122"/>
                <a:ea typeface="微软雅黑" panose="020B0503020204020204" pitchFamily="34" charset="-122"/>
                <a:cs typeface="+mn-ea"/>
                <a:sym typeface="+mn-lt"/>
              </a:rPr>
              <a:t>.3  </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实例</a:t>
            </a:r>
            <a:r>
              <a:rPr lang="en-US" altLang="zh-CN" sz="2400" b="1" dirty="0">
                <a:solidFill>
                  <a:srgbClr val="595959"/>
                </a:solidFill>
                <a:latin typeface="微软雅黑" panose="020B0503020204020204" pitchFamily="34" charset="-122"/>
                <a:ea typeface="微软雅黑" panose="020B0503020204020204" pitchFamily="34" charset="-122"/>
                <a:cs typeface="+mn-ea"/>
                <a:sym typeface="+mn-lt"/>
              </a:rPr>
              <a:t>7</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：逢七拍手游戏</a:t>
            </a:r>
            <a:endParaRPr lang="en-US" altLang="zh-CN"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gimg2.baidu.com/image_search/src=http%3A%2F%2Fhbimg.b0.upaiyun.com%2F6769784930c2e538676b3fb73a290457ca522195287d8-Cu2GNK_fw658&amp;refer=http%3A%2F%2Fhbimg.b0.upaiyun.com&amp;app=2002&amp;size=f9999,10000&amp;q=a80&amp;n=0&amp;g=0n&amp;fmt=auto?sec=1658649679&amp;t=05f22a4c6ab9bde81529f3951d65c5ee"/>
          <p:cNvPicPr>
            <a:picLocks noChangeAspect="1" noChangeArrowheads="1"/>
          </p:cNvPicPr>
          <p:nvPr/>
        </p:nvPicPr>
        <p:blipFill rotWithShape="1">
          <a:blip r:embed="rId4">
            <a:extLst>
              <a:ext uri="{28A0092B-C50C-407E-A947-70E740481C1C}">
                <a14:useLocalDpi xmlns:a14="http://schemas.microsoft.com/office/drawing/2010/main" val="0"/>
              </a:ext>
            </a:extLst>
          </a:blip>
          <a:srcRect b="5357"/>
          <a:stretch>
            <a:fillRect/>
          </a:stretch>
        </p:blipFill>
        <p:spPr bwMode="auto">
          <a:xfrm>
            <a:off x="240711" y="1701602"/>
            <a:ext cx="4600848" cy="4248472"/>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35"/>
          <p:cNvSpPr txBox="1">
            <a:spLocks noChangeArrowheads="1"/>
          </p:cNvSpPr>
          <p:nvPr/>
        </p:nvSpPr>
        <p:spPr bwMode="auto">
          <a:xfrm>
            <a:off x="5303118" y="3440730"/>
            <a:ext cx="6152005" cy="1367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457200" indent="-457200">
              <a:lnSpc>
                <a:spcPct val="150000"/>
              </a:lnSpc>
              <a:buFont typeface="+mj-ea"/>
              <a:buAutoNum type="circleNumDbPlain"/>
            </a:pPr>
            <a:r>
              <a:rPr lang="zh-CN" altLang="zh-CN" sz="1800" dirty="0">
                <a:solidFill>
                  <a:srgbClr val="595959"/>
                </a:solidFill>
                <a:latin typeface="微软雅黑" panose="020B0503020204020204" pitchFamily="34" charset="-122"/>
                <a:ea typeface="微软雅黑" panose="020B0503020204020204" pitchFamily="34" charset="-122"/>
              </a:rPr>
              <a:t>在</a:t>
            </a:r>
            <a:r>
              <a:rPr lang="en-US" altLang="zh-CN" sz="1800" dirty="0">
                <a:solidFill>
                  <a:srgbClr val="595959"/>
                </a:solidFill>
                <a:latin typeface="微软雅黑" panose="020B0503020204020204" pitchFamily="34" charset="-122"/>
                <a:ea typeface="微软雅黑" panose="020B0503020204020204" pitchFamily="34" charset="-122"/>
              </a:rPr>
              <a:t>Chapter03</a:t>
            </a:r>
            <a:r>
              <a:rPr lang="zh-CN" altLang="zh-CN" sz="1800" dirty="0">
                <a:solidFill>
                  <a:srgbClr val="595959"/>
                </a:solidFill>
                <a:latin typeface="微软雅黑" panose="020B0503020204020204" pitchFamily="34" charset="-122"/>
                <a:ea typeface="微软雅黑" panose="020B0503020204020204" pitchFamily="34" charset="-122"/>
              </a:rPr>
              <a:t>项目中创建</a:t>
            </a:r>
            <a:r>
              <a:rPr lang="en-US" altLang="zh-CN" sz="1800" dirty="0">
                <a:solidFill>
                  <a:srgbClr val="595959"/>
                </a:solidFill>
                <a:latin typeface="微软雅黑" panose="020B0503020204020204" pitchFamily="34" charset="-122"/>
                <a:ea typeface="微软雅黑" panose="020B0503020204020204" pitchFamily="34" charset="-122"/>
              </a:rPr>
              <a:t>07_clap.py</a:t>
            </a:r>
            <a:r>
              <a:rPr lang="zh-CN" altLang="zh-CN" sz="1800" dirty="0">
                <a:solidFill>
                  <a:srgbClr val="595959"/>
                </a:solidFill>
                <a:latin typeface="微软雅黑" panose="020B0503020204020204" pitchFamily="34" charset="-122"/>
                <a:ea typeface="微软雅黑" panose="020B0503020204020204" pitchFamily="34" charset="-122"/>
              </a:rPr>
              <a:t>文件</a:t>
            </a:r>
            <a:r>
              <a:rPr lang="zh-CN" altLang="en-US" sz="1800" dirty="0">
                <a:solidFill>
                  <a:srgbClr val="595959"/>
                </a:solidFill>
                <a:latin typeface="微软雅黑" panose="020B0503020204020204" pitchFamily="34" charset="-122"/>
                <a:ea typeface="微软雅黑" panose="020B0503020204020204" pitchFamily="34" charset="-122"/>
              </a:rPr>
              <a:t>。</a:t>
            </a:r>
            <a:endParaRPr lang="en-US" altLang="zh-CN" sz="1800" dirty="0">
              <a:solidFill>
                <a:srgbClr val="595959"/>
              </a:solidFill>
              <a:latin typeface="微软雅黑" panose="020B0503020204020204" pitchFamily="34" charset="-122"/>
              <a:ea typeface="微软雅黑" panose="020B0503020204020204" pitchFamily="34" charset="-122"/>
            </a:endParaRPr>
          </a:p>
          <a:p>
            <a:pPr marL="457200" indent="-457200">
              <a:lnSpc>
                <a:spcPct val="150000"/>
              </a:lnSpc>
              <a:buFont typeface="+mj-ea"/>
              <a:buAutoNum type="circleNumDbPlain"/>
            </a:pPr>
            <a:r>
              <a:rPr lang="zh-CN" altLang="en-US" sz="1800" dirty="0">
                <a:solidFill>
                  <a:srgbClr val="595959"/>
                </a:solidFill>
                <a:latin typeface="微软雅黑" panose="020B0503020204020204" pitchFamily="34" charset="-122"/>
                <a:ea typeface="微软雅黑" panose="020B0503020204020204" pitchFamily="34" charset="-122"/>
              </a:rPr>
              <a:t>在</a:t>
            </a:r>
            <a:r>
              <a:rPr lang="en-US" altLang="zh-CN" sz="1800" dirty="0">
                <a:solidFill>
                  <a:srgbClr val="595959"/>
                </a:solidFill>
                <a:latin typeface="微软雅黑" panose="020B0503020204020204" pitchFamily="34" charset="-122"/>
                <a:ea typeface="微软雅黑" panose="020B0503020204020204" pitchFamily="34" charset="-122"/>
              </a:rPr>
              <a:t>07_clap.py</a:t>
            </a:r>
            <a:r>
              <a:rPr lang="zh-CN" altLang="en-US" sz="1800" dirty="0">
                <a:solidFill>
                  <a:srgbClr val="595959"/>
                </a:solidFill>
                <a:latin typeface="微软雅黑" panose="020B0503020204020204" pitchFamily="34" charset="-122"/>
                <a:ea typeface="微软雅黑" panose="020B0503020204020204" pitchFamily="34" charset="-122"/>
              </a:rPr>
              <a:t>中编写代码。</a:t>
            </a:r>
            <a:endParaRPr lang="en-US" altLang="zh-CN" sz="1800" dirty="0">
              <a:solidFill>
                <a:srgbClr val="595959"/>
              </a:solidFill>
              <a:latin typeface="微软雅黑" panose="020B0503020204020204" pitchFamily="34" charset="-122"/>
              <a:ea typeface="微软雅黑" panose="020B0503020204020204" pitchFamily="34" charset="-122"/>
            </a:endParaRPr>
          </a:p>
          <a:p>
            <a:pPr marL="457200" indent="-457200">
              <a:lnSpc>
                <a:spcPct val="150000"/>
              </a:lnSpc>
              <a:buFont typeface="+mj-ea"/>
              <a:buAutoNum type="circleNumDbPlain"/>
            </a:pPr>
            <a:r>
              <a:rPr lang="zh-CN" altLang="zh-CN" sz="1800" dirty="0">
                <a:solidFill>
                  <a:srgbClr val="595959"/>
                </a:solidFill>
                <a:latin typeface="微软雅黑" panose="020B0503020204020204" pitchFamily="34" charset="-122"/>
                <a:ea typeface="微软雅黑" panose="020B0503020204020204" pitchFamily="34" charset="-122"/>
              </a:rPr>
              <a:t>运行</a:t>
            </a:r>
            <a:r>
              <a:rPr lang="en-US" altLang="zh-CN" sz="1800" dirty="0">
                <a:solidFill>
                  <a:srgbClr val="595959"/>
                </a:solidFill>
                <a:latin typeface="微软雅黑" panose="020B0503020204020204" pitchFamily="34" charset="-122"/>
                <a:ea typeface="微软雅黑" panose="020B0503020204020204" pitchFamily="34" charset="-122"/>
              </a:rPr>
              <a:t>07_clap.py</a:t>
            </a:r>
            <a:r>
              <a:rPr lang="zh-CN" altLang="en-US" sz="1800" dirty="0">
                <a:solidFill>
                  <a:srgbClr val="595959"/>
                </a:solidFill>
                <a:latin typeface="微软雅黑" panose="020B0503020204020204" pitchFamily="34" charset="-122"/>
                <a:ea typeface="微软雅黑" panose="020B0503020204020204" pitchFamily="34" charset="-122"/>
              </a:rPr>
              <a:t>文件。</a:t>
            </a:r>
            <a:endParaRPr lang="en-US" altLang="zh-CN" sz="1800" dirty="0">
              <a:solidFill>
                <a:srgbClr val="595959"/>
              </a:solidFill>
              <a:latin typeface="微软雅黑" panose="020B0503020204020204" pitchFamily="34" charset="-122"/>
              <a:ea typeface="微软雅黑" panose="020B0503020204020204" pitchFamily="34" charset="-122"/>
            </a:endParaRPr>
          </a:p>
        </p:txBody>
      </p:sp>
      <p:sp>
        <p:nvSpPr>
          <p:cNvPr id="23" name="矩形 22"/>
          <p:cNvSpPr/>
          <p:nvPr/>
        </p:nvSpPr>
        <p:spPr>
          <a:xfrm>
            <a:off x="7463358" y="2637706"/>
            <a:ext cx="1444498" cy="461665"/>
          </a:xfrm>
          <a:prstGeom prst="rect">
            <a:avLst/>
          </a:prstGeom>
        </p:spPr>
        <p:txBody>
          <a:bodyPr wrap="none">
            <a:spAutoFit/>
          </a:bodyPr>
          <a:lstStyle/>
          <a:p>
            <a:r>
              <a:rPr lang="zh-CN" altLang="en-US" b="1" dirty="0">
                <a:solidFill>
                  <a:srgbClr val="595959"/>
                </a:solidFill>
                <a:latin typeface="微软雅黑" panose="020B0503020204020204" pitchFamily="34" charset="-122"/>
                <a:ea typeface="微软雅黑" panose="020B0503020204020204" pitchFamily="34" charset="-122"/>
              </a:rPr>
              <a:t>实现步骤</a:t>
            </a:r>
          </a:p>
        </p:txBody>
      </p:sp>
      <p:sp>
        <p:nvSpPr>
          <p:cNvPr id="2" name="Title 1"/>
          <p:cNvSpPr txBox="1"/>
          <p:nvPr>
            <p:custDataLst>
              <p:tags r:id="rId1"/>
            </p:custDataLst>
          </p:nvPr>
        </p:nvSpPr>
        <p:spPr>
          <a:xfrm>
            <a:off x="1143635" y="266700"/>
            <a:ext cx="4885055" cy="506095"/>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sz="2400" b="1" dirty="0">
                <a:solidFill>
                  <a:srgbClr val="595959"/>
                </a:solidFill>
                <a:latin typeface="微软雅黑" panose="020B0503020204020204" pitchFamily="34" charset="-122"/>
                <a:ea typeface="微软雅黑" panose="020B0503020204020204" pitchFamily="34" charset="-122"/>
                <a:cs typeface="+mn-ea"/>
                <a:sym typeface="+mn-lt"/>
              </a:rPr>
              <a:t>3</a:t>
            </a:r>
            <a:r>
              <a:rPr sz="2400" b="1" dirty="0">
                <a:solidFill>
                  <a:srgbClr val="595959"/>
                </a:solidFill>
                <a:latin typeface="微软雅黑" panose="020B0503020204020204" pitchFamily="34" charset="-122"/>
                <a:ea typeface="微软雅黑" panose="020B0503020204020204" pitchFamily="34" charset="-122"/>
                <a:cs typeface="+mn-ea"/>
                <a:sym typeface="+mn-lt"/>
              </a:rPr>
              <a:t>.3</a:t>
            </a:r>
            <a:r>
              <a:rPr lang="en-US" sz="2400" b="1" dirty="0">
                <a:solidFill>
                  <a:srgbClr val="595959"/>
                </a:solidFill>
                <a:latin typeface="微软雅黑" panose="020B0503020204020204" pitchFamily="34" charset="-122"/>
                <a:ea typeface="微软雅黑" panose="020B0503020204020204" pitchFamily="34" charset="-122"/>
                <a:cs typeface="+mn-ea"/>
                <a:sym typeface="+mn-lt"/>
              </a:rPr>
              <a:t>.3  </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实例</a:t>
            </a:r>
            <a:r>
              <a:rPr lang="en-US" altLang="zh-CN" sz="2400" b="1" dirty="0">
                <a:solidFill>
                  <a:srgbClr val="595959"/>
                </a:solidFill>
                <a:latin typeface="微软雅黑" panose="020B0503020204020204" pitchFamily="34" charset="-122"/>
                <a:ea typeface="微软雅黑" panose="020B0503020204020204" pitchFamily="34" charset="-122"/>
                <a:cs typeface="+mn-ea"/>
                <a:sym typeface="+mn-lt"/>
              </a:rPr>
              <a:t>7</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：逢七拍手游戏</a:t>
            </a:r>
            <a:endParaRPr lang="en-US" altLang="zh-CN"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4"/>
          <a:stretch>
            <a:fillRect/>
          </a:stretch>
        </p:blipFill>
        <p:spPr>
          <a:xfrm>
            <a:off x="944880" y="2014937"/>
            <a:ext cx="2797810" cy="3898265"/>
          </a:xfrm>
          <a:prstGeom prst="rect">
            <a:avLst/>
          </a:prstGeom>
        </p:spPr>
      </p:pic>
      <p:sp>
        <p:nvSpPr>
          <p:cNvPr id="7" name="椭圆形标注 12"/>
          <p:cNvSpPr/>
          <p:nvPr/>
        </p:nvSpPr>
        <p:spPr>
          <a:xfrm>
            <a:off x="2968625" y="1359617"/>
            <a:ext cx="2071370" cy="1493520"/>
          </a:xfrm>
          <a:prstGeom prst="wedgeEllipseCallou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p>
        </p:txBody>
      </p:sp>
      <p:sp>
        <p:nvSpPr>
          <p:cNvPr id="8" name="TextBox 35"/>
          <p:cNvSpPr txBox="1">
            <a:spLocks noChangeArrowheads="1"/>
          </p:cNvSpPr>
          <p:nvPr/>
        </p:nvSpPr>
        <p:spPr bwMode="auto">
          <a:xfrm>
            <a:off x="3247390" y="1437722"/>
            <a:ext cx="1606550" cy="12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先定一个</a:t>
            </a:r>
            <a:r>
              <a:rPr lang="zh-CN" altLang="en-US" dirty="0">
                <a:solidFill>
                  <a:srgbClr val="595959"/>
                </a:solidFill>
                <a:latin typeface="微软雅黑" panose="020B0503020204020204" pitchFamily="34" charset="-122"/>
                <a:ea typeface="微软雅黑" panose="020B0503020204020204" pitchFamily="34" charset="-122"/>
              </a:rPr>
              <a:t>小目标！</a:t>
            </a:r>
          </a:p>
        </p:txBody>
      </p:sp>
      <p:sp>
        <p:nvSpPr>
          <p:cNvPr id="9" name="TextBox 35"/>
          <p:cNvSpPr txBox="1">
            <a:spLocks noChangeArrowheads="1"/>
          </p:cNvSpPr>
          <p:nvPr/>
        </p:nvSpPr>
        <p:spPr bwMode="auto">
          <a:xfrm>
            <a:off x="5735552" y="3717826"/>
            <a:ext cx="5180379" cy="1043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sz="2000" dirty="0">
                <a:solidFill>
                  <a:srgbClr val="595959"/>
                </a:solidFill>
                <a:latin typeface="微软雅黑" panose="020B0503020204020204" pitchFamily="34" charset="-122"/>
                <a:ea typeface="微软雅黑" panose="020B0503020204020204" pitchFamily="34" charset="-122"/>
              </a:rPr>
              <a:t>掌握</a:t>
            </a:r>
            <a:r>
              <a:rPr sz="2000" dirty="0">
                <a:solidFill>
                  <a:schemeClr val="tx2">
                    <a:lumMod val="60000"/>
                    <a:lumOff val="40000"/>
                  </a:schemeClr>
                </a:solidFill>
                <a:latin typeface="微软雅黑" panose="020B0503020204020204" pitchFamily="34" charset="-122"/>
                <a:ea typeface="微软雅黑" panose="020B0503020204020204" pitchFamily="34" charset="-122"/>
              </a:rPr>
              <a:t>循环语句的使用</a:t>
            </a:r>
            <a:r>
              <a:rPr sz="2000" dirty="0">
                <a:solidFill>
                  <a:srgbClr val="595959"/>
                </a:solidFill>
                <a:latin typeface="微软雅黑" panose="020B0503020204020204" pitchFamily="34" charset="-122"/>
                <a:ea typeface="微软雅黑" panose="020B0503020204020204" pitchFamily="34" charset="-122"/>
              </a:rPr>
              <a:t>，能够使用while语句实现循环操作</a:t>
            </a:r>
          </a:p>
        </p:txBody>
      </p:sp>
      <p:grpSp>
        <p:nvGrpSpPr>
          <p:cNvPr id="11" name="组合 10"/>
          <p:cNvGrpSpPr/>
          <p:nvPr/>
        </p:nvGrpSpPr>
        <p:grpSpPr>
          <a:xfrm>
            <a:off x="5299308" y="4037102"/>
            <a:ext cx="405130" cy="405130"/>
            <a:chOff x="8881" y="4685"/>
            <a:chExt cx="638" cy="638"/>
          </a:xfrm>
        </p:grpSpPr>
        <p:sp>
          <p:nvSpPr>
            <p:cNvPr id="12" name="椭圆 11"/>
            <p:cNvSpPr/>
            <p:nvPr/>
          </p:nvSpPr>
          <p:spPr>
            <a:xfrm>
              <a:off x="8881" y="4685"/>
              <a:ext cx="638" cy="63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8946" y="4750"/>
              <a:ext cx="508" cy="50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Title 1"/>
          <p:cNvSpPr txBox="1"/>
          <p:nvPr>
            <p:custDataLst>
              <p:tags r:id="rId1"/>
            </p:custDataLst>
          </p:nvPr>
        </p:nvSpPr>
        <p:spPr>
          <a:xfrm>
            <a:off x="1143635" y="266700"/>
            <a:ext cx="4885055" cy="506095"/>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sz="2400" b="1" dirty="0">
                <a:solidFill>
                  <a:srgbClr val="595959"/>
                </a:solidFill>
                <a:latin typeface="微软雅黑" panose="020B0503020204020204" pitchFamily="34" charset="-122"/>
                <a:ea typeface="微软雅黑" panose="020B0503020204020204" pitchFamily="34" charset="-122"/>
                <a:cs typeface="+mn-ea"/>
                <a:sym typeface="+mn-lt"/>
              </a:rPr>
              <a:t>3</a:t>
            </a:r>
            <a:r>
              <a:rPr sz="2400" b="1" dirty="0">
                <a:solidFill>
                  <a:srgbClr val="595959"/>
                </a:solidFill>
                <a:latin typeface="微软雅黑" panose="020B0503020204020204" pitchFamily="34" charset="-122"/>
                <a:ea typeface="微软雅黑" panose="020B0503020204020204" pitchFamily="34" charset="-122"/>
                <a:cs typeface="+mn-ea"/>
                <a:sym typeface="+mn-lt"/>
              </a:rPr>
              <a:t>.3</a:t>
            </a:r>
            <a:r>
              <a:rPr lang="en-US" sz="2400" b="1" dirty="0">
                <a:solidFill>
                  <a:srgbClr val="595959"/>
                </a:solidFill>
                <a:latin typeface="微软雅黑" panose="020B0503020204020204" pitchFamily="34" charset="-122"/>
                <a:ea typeface="微软雅黑" panose="020B0503020204020204" pitchFamily="34" charset="-122"/>
                <a:cs typeface="+mn-ea"/>
                <a:sym typeface="+mn-lt"/>
              </a:rPr>
              <a:t>.4  while</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语句</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1019175" y="857056"/>
            <a:ext cx="3533775" cy="466725"/>
            <a:chOff x="1019175" y="847725"/>
            <a:chExt cx="3533775" cy="466725"/>
          </a:xfrm>
        </p:grpSpPr>
        <p:sp>
          <p:nvSpPr>
            <p:cNvPr id="4" name="同侧圆角矩形 3"/>
            <p:cNvSpPr/>
            <p:nvPr>
              <p:custDataLst>
                <p:tags r:id="rId9"/>
              </p:custDataLst>
            </p:nvPr>
          </p:nvSpPr>
          <p:spPr>
            <a:xfrm rot="10800000">
              <a:off x="1019175" y="847725"/>
              <a:ext cx="3533775" cy="466725"/>
            </a:xfrm>
            <a:prstGeom prst="round2Same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custDataLst>
                <p:tags r:id="rId10"/>
              </p:custDataLst>
            </p:nvPr>
          </p:nvSpPr>
          <p:spPr>
            <a:xfrm>
              <a:off x="1019175" y="881033"/>
              <a:ext cx="3533775" cy="400110"/>
            </a:xfrm>
            <a:prstGeom prst="rect">
              <a:avLst/>
            </a:prstGeom>
          </p:spPr>
          <p:txBody>
            <a:bodyPr wrap="square">
              <a:spAutoFit/>
            </a:bodyPr>
            <a:lstStyle/>
            <a:p>
              <a:pPr algn="ctr"/>
              <a:r>
                <a:rPr lang="en-US" altLang="zh-CN" sz="2000" dirty="0">
                  <a:solidFill>
                    <a:srgbClr val="595959"/>
                  </a:solidFill>
                  <a:latin typeface="微软雅黑" panose="020B0503020204020204" pitchFamily="34" charset="-122"/>
                  <a:ea typeface="微软雅黑" panose="020B0503020204020204" pitchFamily="34" charset="-122"/>
                </a:rPr>
                <a:t>while</a:t>
              </a:r>
              <a:r>
                <a:rPr lang="zh-CN" altLang="zh-CN" sz="2000" dirty="0">
                  <a:solidFill>
                    <a:srgbClr val="595959"/>
                  </a:solidFill>
                  <a:latin typeface="微软雅黑" panose="020B0503020204020204" pitchFamily="34" charset="-122"/>
                  <a:ea typeface="微软雅黑" panose="020B0503020204020204" pitchFamily="34" charset="-122"/>
                </a:rPr>
                <a:t>语句</a:t>
              </a:r>
            </a:p>
          </p:txBody>
        </p:sp>
      </p:grpSp>
      <p:sp>
        <p:nvSpPr>
          <p:cNvPr id="5" name="TextBox 35"/>
          <p:cNvSpPr txBox="1">
            <a:spLocks noChangeArrowheads="1"/>
          </p:cNvSpPr>
          <p:nvPr>
            <p:custDataLst>
              <p:tags r:id="rId1"/>
            </p:custDataLst>
          </p:nvPr>
        </p:nvSpPr>
        <p:spPr bwMode="auto">
          <a:xfrm>
            <a:off x="1019175" y="2475691"/>
            <a:ext cx="5220047" cy="951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zh-CN" sz="1800" dirty="0">
                <a:solidFill>
                  <a:srgbClr val="1369B2"/>
                </a:solidFill>
                <a:latin typeface="微软雅黑" panose="020B0503020204020204" pitchFamily="34" charset="-122"/>
                <a:ea typeface="微软雅黑" panose="020B0503020204020204" pitchFamily="34" charset="-122"/>
              </a:rPr>
              <a:t>while语句</a:t>
            </a:r>
            <a:r>
              <a:rPr lang="zh-CN" altLang="zh-CN" sz="1800" dirty="0">
                <a:solidFill>
                  <a:srgbClr val="595959"/>
                </a:solidFill>
                <a:latin typeface="微软雅黑" panose="020B0503020204020204" pitchFamily="34" charset="-122"/>
                <a:ea typeface="微软雅黑" panose="020B0503020204020204" pitchFamily="34" charset="-122"/>
              </a:rPr>
              <a:t>是条件循环语句，当条件满足时</a:t>
            </a:r>
            <a:r>
              <a:rPr lang="zh-CN" altLang="zh-CN" sz="1800" dirty="0">
                <a:solidFill>
                  <a:srgbClr val="1369B2"/>
                </a:solidFill>
                <a:latin typeface="微软雅黑" panose="020B0503020204020204" pitchFamily="34" charset="-122"/>
                <a:ea typeface="微软雅黑" panose="020B0503020204020204" pitchFamily="34" charset="-122"/>
              </a:rPr>
              <a:t>重复执行while循环中的代码块</a:t>
            </a:r>
            <a:r>
              <a:rPr lang="zh-CN" altLang="zh-CN" sz="1800" dirty="0">
                <a:solidFill>
                  <a:srgbClr val="595959"/>
                </a:solidFill>
                <a:latin typeface="微软雅黑" panose="020B0503020204020204" pitchFamily="34" charset="-122"/>
                <a:ea typeface="微软雅黑" panose="020B0503020204020204" pitchFamily="34" charset="-122"/>
              </a:rPr>
              <a:t>，直到条件不满足为止。</a:t>
            </a:r>
            <a:endParaRPr lang="zh-CN" altLang="en-US" sz="1800" dirty="0">
              <a:solidFill>
                <a:srgbClr val="595959"/>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1019175" y="3591810"/>
            <a:ext cx="5220047" cy="1279471"/>
            <a:chOff x="1143691" y="2082766"/>
            <a:chExt cx="5220047" cy="1279471"/>
          </a:xfrm>
        </p:grpSpPr>
        <p:sp>
          <p:nvSpPr>
            <p:cNvPr id="14" name="矩形 13"/>
            <p:cNvSpPr/>
            <p:nvPr>
              <p:custDataLst>
                <p:tags r:id="rId5"/>
              </p:custDataLst>
            </p:nvPr>
          </p:nvSpPr>
          <p:spPr bwMode="auto">
            <a:xfrm>
              <a:off x="2062757" y="2082766"/>
              <a:ext cx="4300981" cy="1279471"/>
            </a:xfrm>
            <a:prstGeom prst="rect">
              <a:avLst/>
            </a:prstGeom>
            <a:solidFill>
              <a:schemeClr val="bg1">
                <a:lumMod val="95000"/>
              </a:scheme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pPr>
              <a:r>
                <a:rPr lang="en-US" altLang="zh-CN"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while </a:t>
              </a:r>
              <a:r>
                <a:rPr lang="zh-CN" altLang="en-US"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条件表达式</a:t>
              </a:r>
              <a:r>
                <a:rPr lang="en-US" altLang="zh-CN"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a:t>
              </a:r>
              <a:endParaRPr lang="zh-CN" altLang="zh-CN"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endParaRPr>
            </a:p>
            <a:p>
              <a:pPr>
                <a:lnSpc>
                  <a:spcPct val="150000"/>
                </a:lnSpc>
              </a:pPr>
              <a:r>
                <a:rPr lang="en-US" altLang="zh-CN"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    </a:t>
              </a:r>
              <a:r>
                <a:rPr lang="zh-CN" altLang="zh-CN"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代码块</a:t>
              </a:r>
            </a:p>
          </p:txBody>
        </p:sp>
        <p:sp>
          <p:nvSpPr>
            <p:cNvPr id="15" name="剪去单角的矩形 14"/>
            <p:cNvSpPr/>
            <p:nvPr>
              <p:custDataLst>
                <p:tags r:id="rId6"/>
              </p:custDataLst>
            </p:nvPr>
          </p:nvSpPr>
          <p:spPr>
            <a:xfrm flipH="1">
              <a:off x="1143691" y="2082766"/>
              <a:ext cx="808346" cy="1279471"/>
            </a:xfrm>
            <a:prstGeom prst="snip1Rect">
              <a:avLst>
                <a:gd name="adj" fmla="val 0"/>
              </a:avLst>
            </a:prstGeom>
            <a:solidFill>
              <a:srgbClr val="136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custDataLst>
                <p:tags r:id="rId7"/>
              </p:custDataLst>
            </p:nvPr>
          </p:nvSpPr>
          <p:spPr>
            <a:xfrm>
              <a:off x="1199049" y="2368558"/>
              <a:ext cx="697627" cy="707886"/>
            </a:xfrm>
            <a:prstGeom prst="rect">
              <a:avLst/>
            </a:prstGeom>
            <a:noFill/>
          </p:spPr>
          <p:txBody>
            <a:bodyPr wrap="non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语法</a:t>
              </a:r>
              <a:endParaRPr lang="en-US" altLang="zh-CN" sz="2000" b="1" dirty="0">
                <a:solidFill>
                  <a:schemeClr val="bg1"/>
                </a:solidFill>
                <a:latin typeface="微软雅黑" panose="020B0503020204020204" pitchFamily="34" charset="-122"/>
                <a:ea typeface="微软雅黑" panose="020B0503020204020204" pitchFamily="34" charset="-122"/>
              </a:endParaRPr>
            </a:p>
            <a:p>
              <a:pPr algn="ctr"/>
              <a:r>
                <a:rPr lang="zh-CN" altLang="en-US" sz="2000" b="1" dirty="0">
                  <a:solidFill>
                    <a:schemeClr val="bg1"/>
                  </a:solidFill>
                  <a:latin typeface="微软雅黑" panose="020B0503020204020204" pitchFamily="34" charset="-122"/>
                  <a:ea typeface="微软雅黑" panose="020B0503020204020204" pitchFamily="34" charset="-122"/>
                </a:rPr>
                <a:t>格式</a:t>
              </a:r>
            </a:p>
          </p:txBody>
        </p:sp>
        <p:sp>
          <p:nvSpPr>
            <p:cNvPr id="17" name="Freeform 16"/>
            <p:cNvSpPr/>
            <p:nvPr>
              <p:custDataLst>
                <p:tags r:id="rId8"/>
              </p:custDataLst>
            </p:nvPr>
          </p:nvSpPr>
          <p:spPr bwMode="auto">
            <a:xfrm>
              <a:off x="1952036" y="2105348"/>
              <a:ext cx="110721" cy="1256889"/>
            </a:xfrm>
            <a:custGeom>
              <a:avLst/>
              <a:gdLst>
                <a:gd name="T0" fmla="*/ 280 w 280"/>
                <a:gd name="T1" fmla="*/ 278 h 1123"/>
                <a:gd name="T2" fmla="*/ 280 w 280"/>
                <a:gd name="T3" fmla="*/ 1123 h 1123"/>
                <a:gd name="T4" fmla="*/ 0 w 280"/>
                <a:gd name="T5" fmla="*/ 842 h 1123"/>
                <a:gd name="T6" fmla="*/ 0 w 280"/>
                <a:gd name="T7" fmla="*/ 0 h 1123"/>
                <a:gd name="T8" fmla="*/ 278 w 280"/>
                <a:gd name="T9" fmla="*/ 278 h 1123"/>
                <a:gd name="T10" fmla="*/ 280 w 280"/>
                <a:gd name="T11" fmla="*/ 278 h 1123"/>
              </a:gdLst>
              <a:ahLst/>
              <a:cxnLst>
                <a:cxn ang="0">
                  <a:pos x="T0" y="T1"/>
                </a:cxn>
                <a:cxn ang="0">
                  <a:pos x="T2" y="T3"/>
                </a:cxn>
                <a:cxn ang="0">
                  <a:pos x="T4" y="T5"/>
                </a:cxn>
                <a:cxn ang="0">
                  <a:pos x="T6" y="T7"/>
                </a:cxn>
                <a:cxn ang="0">
                  <a:pos x="T8" y="T9"/>
                </a:cxn>
                <a:cxn ang="0">
                  <a:pos x="T10" y="T11"/>
                </a:cxn>
              </a:cxnLst>
              <a:rect l="0" t="0" r="r" b="b"/>
              <a:pathLst>
                <a:path w="280" h="1123">
                  <a:moveTo>
                    <a:pt x="280" y="278"/>
                  </a:moveTo>
                  <a:lnTo>
                    <a:pt x="280" y="1123"/>
                  </a:lnTo>
                  <a:lnTo>
                    <a:pt x="0" y="842"/>
                  </a:lnTo>
                  <a:lnTo>
                    <a:pt x="0" y="0"/>
                  </a:lnTo>
                  <a:lnTo>
                    <a:pt x="278" y="278"/>
                  </a:lnTo>
                  <a:lnTo>
                    <a:pt x="280" y="278"/>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grpSp>
      <p:sp>
        <p:nvSpPr>
          <p:cNvPr id="18" name="矩形 17"/>
          <p:cNvSpPr/>
          <p:nvPr>
            <p:custDataLst>
              <p:tags r:id="rId2"/>
            </p:custDataLst>
          </p:nvPr>
        </p:nvSpPr>
        <p:spPr>
          <a:xfrm>
            <a:off x="7911518" y="5158236"/>
            <a:ext cx="2114550" cy="337185"/>
          </a:xfrm>
          <a:prstGeom prst="rect">
            <a:avLst/>
          </a:prstGeom>
          <a:solidFill>
            <a:srgbClr val="FFFF00"/>
          </a:solidFill>
        </p:spPr>
        <p:txBody>
          <a:bodyPr wrap="none">
            <a:spAutoFit/>
          </a:bodyPr>
          <a:lstStyle/>
          <a:p>
            <a:pPr algn="ctr"/>
            <a:r>
              <a:rPr lang="zh-CN" altLang="zh-CN" sz="1600" dirty="0">
                <a:latin typeface="微软雅黑" panose="020B0503020204020204" pitchFamily="34" charset="-122"/>
                <a:ea typeface="微软雅黑" panose="020B0503020204020204" pitchFamily="34" charset="-122"/>
                <a:cs typeface="微软雅黑" panose="020B0503020204020204" pitchFamily="34" charset="-122"/>
              </a:rPr>
              <a:t>while语句的执行流程</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8" name="图片 5"/>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7713345" y="1701800"/>
            <a:ext cx="2511425" cy="3237865"/>
          </a:xfrm>
          <a:prstGeom prst="rect">
            <a:avLst/>
          </a:prstGeom>
        </p:spPr>
      </p:pic>
      <p:sp>
        <p:nvSpPr>
          <p:cNvPr id="21" name="Title 1"/>
          <p:cNvSpPr txBox="1"/>
          <p:nvPr>
            <p:custDataLst>
              <p:tags r:id="rId4"/>
            </p:custDataLst>
          </p:nvPr>
        </p:nvSpPr>
        <p:spPr>
          <a:xfrm>
            <a:off x="1143635" y="266700"/>
            <a:ext cx="4885055" cy="506095"/>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sz="2400" b="1" dirty="0">
                <a:solidFill>
                  <a:srgbClr val="595959"/>
                </a:solidFill>
                <a:latin typeface="微软雅黑" panose="020B0503020204020204" pitchFamily="34" charset="-122"/>
                <a:ea typeface="微软雅黑" panose="020B0503020204020204" pitchFamily="34" charset="-122"/>
                <a:cs typeface="+mn-ea"/>
                <a:sym typeface="+mn-lt"/>
              </a:rPr>
              <a:t>3</a:t>
            </a:r>
            <a:r>
              <a:rPr sz="2400" b="1" dirty="0">
                <a:solidFill>
                  <a:srgbClr val="595959"/>
                </a:solidFill>
                <a:latin typeface="微软雅黑" panose="020B0503020204020204" pitchFamily="34" charset="-122"/>
                <a:ea typeface="微软雅黑" panose="020B0503020204020204" pitchFamily="34" charset="-122"/>
                <a:cs typeface="+mn-ea"/>
                <a:sym typeface="+mn-lt"/>
              </a:rPr>
              <a:t>.3</a:t>
            </a:r>
            <a:r>
              <a:rPr lang="en-US" sz="2400" b="1" dirty="0">
                <a:solidFill>
                  <a:srgbClr val="595959"/>
                </a:solidFill>
                <a:latin typeface="微软雅黑" panose="020B0503020204020204" pitchFamily="34" charset="-122"/>
                <a:ea typeface="微软雅黑" panose="020B0503020204020204" pitchFamily="34" charset="-122"/>
                <a:cs typeface="+mn-ea"/>
                <a:sym typeface="+mn-lt"/>
              </a:rPr>
              <a:t>.4  while</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语句</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custDataLst>
              <p:tags r:id="rId1"/>
            </p:custDataLst>
          </p:nvPr>
        </p:nvSpPr>
        <p:spPr>
          <a:xfrm>
            <a:off x="9955812" y="1969176"/>
            <a:ext cx="1637672" cy="584775"/>
          </a:xfrm>
          <a:prstGeom prst="rect">
            <a:avLst/>
          </a:prstGeom>
          <a:noFill/>
        </p:spPr>
        <p:txBody>
          <a:bodyPr wrap="square">
            <a:spAutoFit/>
          </a:bodyPr>
          <a:lstStyle/>
          <a:p>
            <a:pPr algn="ctr"/>
            <a:r>
              <a:rPr lang="zh-CN" altLang="en-US" sz="1600">
                <a:solidFill>
                  <a:schemeClr val="bg1"/>
                </a:solidFill>
                <a:latin typeface="微软雅黑" panose="020B0503020204020204" pitchFamily="34" charset="-122"/>
                <a:ea typeface="微软雅黑" panose="020B0503020204020204" pitchFamily="34" charset="-122"/>
              </a:rPr>
              <a:t>无缝衔接单元测试</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1019175" y="857056"/>
            <a:ext cx="3533775" cy="466725"/>
            <a:chOff x="1019175" y="847725"/>
            <a:chExt cx="3533775" cy="466725"/>
          </a:xfrm>
        </p:grpSpPr>
        <p:sp>
          <p:nvSpPr>
            <p:cNvPr id="3" name="同侧圆角矩形 3"/>
            <p:cNvSpPr/>
            <p:nvPr>
              <p:custDataLst>
                <p:tags r:id="rId7"/>
              </p:custDataLst>
            </p:nvPr>
          </p:nvSpPr>
          <p:spPr>
            <a:xfrm rot="10800000">
              <a:off x="1019175" y="847725"/>
              <a:ext cx="3533775" cy="466725"/>
            </a:xfrm>
            <a:prstGeom prst="round2Same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custDataLst>
                <p:tags r:id="rId8"/>
              </p:custDataLst>
            </p:nvPr>
          </p:nvSpPr>
          <p:spPr>
            <a:xfrm>
              <a:off x="1019175" y="881033"/>
              <a:ext cx="3533775" cy="398780"/>
            </a:xfrm>
            <a:prstGeom prst="rect">
              <a:avLst/>
            </a:prstGeom>
          </p:spPr>
          <p:txBody>
            <a:bodyPr wrap="square">
              <a:spAutoFit/>
            </a:bodyPr>
            <a:lstStyle/>
            <a:p>
              <a:pPr algn="ctr"/>
              <a:r>
                <a:rPr lang="en-US" altLang="zh-CN" sz="2000" dirty="0">
                  <a:solidFill>
                    <a:srgbClr val="595959"/>
                  </a:solidFill>
                  <a:latin typeface="微软雅黑" panose="020B0503020204020204" pitchFamily="34" charset="-122"/>
                  <a:ea typeface="微软雅黑" panose="020B0503020204020204" pitchFamily="34" charset="-122"/>
                </a:rPr>
                <a:t>while</a:t>
              </a:r>
              <a:r>
                <a:rPr lang="zh-CN" altLang="zh-CN" sz="2000" dirty="0">
                  <a:solidFill>
                    <a:srgbClr val="595959"/>
                  </a:solidFill>
                  <a:latin typeface="微软雅黑" panose="020B0503020204020204" pitchFamily="34" charset="-122"/>
                  <a:ea typeface="微软雅黑" panose="020B0503020204020204" pitchFamily="34" charset="-122"/>
                </a:rPr>
                <a:t>语句</a:t>
              </a:r>
              <a:endParaRPr lang="zh-CN" altLang="en-US" sz="2000" dirty="0">
                <a:solidFill>
                  <a:srgbClr val="595959"/>
                </a:solidFill>
                <a:latin typeface="微软雅黑" panose="020B0503020204020204" pitchFamily="34" charset="-122"/>
                <a:ea typeface="微软雅黑" panose="020B0503020204020204" pitchFamily="34" charset="-122"/>
              </a:endParaRPr>
            </a:p>
          </p:txBody>
        </p:sp>
      </p:grpSp>
      <p:sp>
        <p:nvSpPr>
          <p:cNvPr id="16" name="矩形 15"/>
          <p:cNvSpPr/>
          <p:nvPr>
            <p:custDataLst>
              <p:tags r:id="rId2"/>
            </p:custDataLst>
          </p:nvPr>
        </p:nvSpPr>
        <p:spPr bwMode="auto">
          <a:xfrm>
            <a:off x="5807075" y="2493010"/>
            <a:ext cx="5616575" cy="2361565"/>
          </a:xfrm>
          <a:prstGeom prst="rect">
            <a:avLst/>
          </a:prstGeom>
          <a:solidFill>
            <a:schemeClr val="bg1">
              <a:lumMod val="95000"/>
            </a:scheme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pPr>
            <a:r>
              <a:rPr altLang="zh-CN" sz="16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i = 1</a:t>
            </a:r>
          </a:p>
          <a:p>
            <a:pPr>
              <a:lnSpc>
                <a:spcPct val="150000"/>
              </a:lnSpc>
            </a:pPr>
            <a:r>
              <a:rPr altLang="zh-CN" sz="16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result = 1</a:t>
            </a:r>
          </a:p>
          <a:p>
            <a:pPr>
              <a:lnSpc>
                <a:spcPct val="150000"/>
              </a:lnSpc>
            </a:pPr>
            <a:r>
              <a:rPr altLang="zh-CN" sz="16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while i &lt;= 10:</a:t>
            </a:r>
          </a:p>
          <a:p>
            <a:pPr>
              <a:lnSpc>
                <a:spcPct val="150000"/>
              </a:lnSpc>
            </a:pPr>
            <a:r>
              <a:rPr altLang="zh-CN" sz="16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    result *= i</a:t>
            </a:r>
          </a:p>
          <a:p>
            <a:pPr>
              <a:lnSpc>
                <a:spcPct val="150000"/>
              </a:lnSpc>
            </a:pPr>
            <a:r>
              <a:rPr altLang="zh-CN" sz="16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    i += 1</a:t>
            </a:r>
          </a:p>
          <a:p>
            <a:pPr>
              <a:lnSpc>
                <a:spcPct val="150000"/>
              </a:lnSpc>
            </a:pPr>
            <a:r>
              <a:rPr altLang="zh-CN" sz="16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print(result)</a:t>
            </a:r>
          </a:p>
        </p:txBody>
      </p:sp>
      <p:sp>
        <p:nvSpPr>
          <p:cNvPr id="23" name="剪去单角的矩形 22"/>
          <p:cNvSpPr/>
          <p:nvPr>
            <p:custDataLst>
              <p:tags r:id="rId3"/>
            </p:custDataLst>
          </p:nvPr>
        </p:nvSpPr>
        <p:spPr>
          <a:xfrm rot="5400000" flipH="1">
            <a:off x="1393627" y="1609585"/>
            <a:ext cx="473622" cy="1222526"/>
          </a:xfrm>
          <a:prstGeom prst="snip1Rect">
            <a:avLst>
              <a:gd name="adj" fmla="val 0"/>
            </a:avLst>
          </a:prstGeom>
          <a:solidFill>
            <a:srgbClr val="136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custDataLst>
              <p:tags r:id="rId4"/>
            </p:custDataLst>
          </p:nvPr>
        </p:nvSpPr>
        <p:spPr>
          <a:xfrm>
            <a:off x="1243152" y="2020792"/>
            <a:ext cx="774571" cy="400110"/>
          </a:xfrm>
          <a:prstGeom prst="rect">
            <a:avLst/>
          </a:prstGeom>
          <a:noFill/>
        </p:spPr>
        <p:txBody>
          <a:bodyPr wrap="non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示 例</a:t>
            </a:r>
          </a:p>
        </p:txBody>
      </p:sp>
      <p:sp>
        <p:nvSpPr>
          <p:cNvPr id="25" name="TextBox 35"/>
          <p:cNvSpPr txBox="1">
            <a:spLocks noChangeArrowheads="1"/>
          </p:cNvSpPr>
          <p:nvPr>
            <p:custDataLst>
              <p:tags r:id="rId5"/>
            </p:custDataLst>
          </p:nvPr>
        </p:nvSpPr>
        <p:spPr bwMode="auto">
          <a:xfrm>
            <a:off x="910630" y="3141222"/>
            <a:ext cx="4392488" cy="535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zh-CN" sz="1800" dirty="0">
                <a:solidFill>
                  <a:srgbClr val="595959"/>
                </a:solidFill>
                <a:latin typeface="微软雅黑" panose="020B0503020204020204" pitchFamily="34" charset="-122"/>
                <a:ea typeface="微软雅黑" panose="020B0503020204020204" pitchFamily="34" charset="-122"/>
              </a:rPr>
              <a:t>使用while语句计算10的阶乘。</a:t>
            </a:r>
          </a:p>
        </p:txBody>
      </p:sp>
      <p:sp>
        <p:nvSpPr>
          <p:cNvPr id="21" name="Title 1"/>
          <p:cNvSpPr txBox="1"/>
          <p:nvPr>
            <p:custDataLst>
              <p:tags r:id="rId6"/>
            </p:custDataLst>
          </p:nvPr>
        </p:nvSpPr>
        <p:spPr>
          <a:xfrm>
            <a:off x="1143635" y="266700"/>
            <a:ext cx="4885055" cy="506095"/>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sz="2400" b="1" dirty="0">
                <a:solidFill>
                  <a:srgbClr val="595959"/>
                </a:solidFill>
                <a:latin typeface="微软雅黑" panose="020B0503020204020204" pitchFamily="34" charset="-122"/>
                <a:ea typeface="微软雅黑" panose="020B0503020204020204" pitchFamily="34" charset="-122"/>
                <a:cs typeface="+mn-ea"/>
                <a:sym typeface="+mn-lt"/>
              </a:rPr>
              <a:t>3</a:t>
            </a:r>
            <a:r>
              <a:rPr sz="2400" b="1" dirty="0">
                <a:solidFill>
                  <a:srgbClr val="595959"/>
                </a:solidFill>
                <a:latin typeface="微软雅黑" panose="020B0503020204020204" pitchFamily="34" charset="-122"/>
                <a:ea typeface="微软雅黑" panose="020B0503020204020204" pitchFamily="34" charset="-122"/>
                <a:cs typeface="+mn-ea"/>
                <a:sym typeface="+mn-lt"/>
              </a:rPr>
              <a:t>.3</a:t>
            </a:r>
            <a:r>
              <a:rPr lang="en-US" sz="2400" b="1" dirty="0">
                <a:solidFill>
                  <a:srgbClr val="595959"/>
                </a:solidFill>
                <a:latin typeface="微软雅黑" panose="020B0503020204020204" pitchFamily="34" charset="-122"/>
                <a:ea typeface="微软雅黑" panose="020B0503020204020204" pitchFamily="34" charset="-122"/>
                <a:cs typeface="+mn-ea"/>
                <a:sym typeface="+mn-lt"/>
              </a:rPr>
              <a:t>.4  while</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语句</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4"/>
          <a:stretch>
            <a:fillRect/>
          </a:stretch>
        </p:blipFill>
        <p:spPr>
          <a:xfrm>
            <a:off x="944880" y="2014937"/>
            <a:ext cx="2797810" cy="3898265"/>
          </a:xfrm>
          <a:prstGeom prst="rect">
            <a:avLst/>
          </a:prstGeom>
        </p:spPr>
      </p:pic>
      <p:sp>
        <p:nvSpPr>
          <p:cNvPr id="7" name="椭圆形标注 12"/>
          <p:cNvSpPr/>
          <p:nvPr/>
        </p:nvSpPr>
        <p:spPr>
          <a:xfrm>
            <a:off x="2968625" y="1359617"/>
            <a:ext cx="2071370" cy="1493520"/>
          </a:xfrm>
          <a:prstGeom prst="wedgeEllipseCallou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p>
        </p:txBody>
      </p:sp>
      <p:sp>
        <p:nvSpPr>
          <p:cNvPr id="8" name="TextBox 35"/>
          <p:cNvSpPr txBox="1">
            <a:spLocks noChangeArrowheads="1"/>
          </p:cNvSpPr>
          <p:nvPr/>
        </p:nvSpPr>
        <p:spPr bwMode="auto">
          <a:xfrm>
            <a:off x="3247390" y="1437722"/>
            <a:ext cx="1606550" cy="12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先定一个</a:t>
            </a:r>
            <a:r>
              <a:rPr lang="zh-CN" altLang="en-US" dirty="0">
                <a:solidFill>
                  <a:srgbClr val="595959"/>
                </a:solidFill>
                <a:latin typeface="微软雅黑" panose="020B0503020204020204" pitchFamily="34" charset="-122"/>
                <a:ea typeface="微软雅黑" panose="020B0503020204020204" pitchFamily="34" charset="-122"/>
              </a:rPr>
              <a:t>小目标！</a:t>
            </a:r>
          </a:p>
        </p:txBody>
      </p:sp>
      <p:sp>
        <p:nvSpPr>
          <p:cNvPr id="9" name="TextBox 35"/>
          <p:cNvSpPr txBox="1">
            <a:spLocks noChangeArrowheads="1"/>
          </p:cNvSpPr>
          <p:nvPr/>
        </p:nvSpPr>
        <p:spPr bwMode="auto">
          <a:xfrm>
            <a:off x="5879063" y="3285411"/>
            <a:ext cx="4983480" cy="535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zh-CN" sz="1800" dirty="0">
                <a:solidFill>
                  <a:srgbClr val="595959"/>
                </a:solidFill>
                <a:latin typeface="微软雅黑" panose="020B0503020204020204" pitchFamily="34" charset="-122"/>
                <a:ea typeface="微软雅黑" panose="020B0503020204020204" pitchFamily="34" charset="-122"/>
                <a:cs typeface="+mn-ea"/>
              </a:rPr>
              <a:t>根据任务分析实现实例</a:t>
            </a:r>
            <a:r>
              <a:rPr lang="en-US" altLang="zh-CN" sz="1800" dirty="0">
                <a:solidFill>
                  <a:srgbClr val="595959"/>
                </a:solidFill>
                <a:latin typeface="微软雅黑" panose="020B0503020204020204" pitchFamily="34" charset="-122"/>
                <a:ea typeface="微软雅黑" panose="020B0503020204020204" pitchFamily="34" charset="-122"/>
                <a:cs typeface="+mn-ea"/>
              </a:rPr>
              <a:t>7</a:t>
            </a:r>
            <a:r>
              <a:rPr lang="zh-CN" altLang="zh-CN" sz="1800" dirty="0">
                <a:solidFill>
                  <a:srgbClr val="595959"/>
                </a:solidFill>
                <a:latin typeface="微软雅黑" panose="020B0503020204020204" pitchFamily="34" charset="-122"/>
                <a:ea typeface="微软雅黑" panose="020B0503020204020204" pitchFamily="34" charset="-122"/>
                <a:cs typeface="+mn-ea"/>
              </a:rPr>
              <a:t>：逢七拍手游戏</a:t>
            </a:r>
          </a:p>
        </p:txBody>
      </p:sp>
      <p:grpSp>
        <p:nvGrpSpPr>
          <p:cNvPr id="11" name="组合 10"/>
          <p:cNvGrpSpPr/>
          <p:nvPr/>
        </p:nvGrpSpPr>
        <p:grpSpPr>
          <a:xfrm>
            <a:off x="5437103" y="3560215"/>
            <a:ext cx="405130" cy="405130"/>
            <a:chOff x="8881" y="4685"/>
            <a:chExt cx="638" cy="638"/>
          </a:xfrm>
        </p:grpSpPr>
        <p:sp>
          <p:nvSpPr>
            <p:cNvPr id="12" name="椭圆 11"/>
            <p:cNvSpPr/>
            <p:nvPr/>
          </p:nvSpPr>
          <p:spPr>
            <a:xfrm>
              <a:off x="8881" y="4685"/>
              <a:ext cx="638" cy="63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 name="椭圆 12"/>
            <p:cNvSpPr/>
            <p:nvPr/>
          </p:nvSpPr>
          <p:spPr>
            <a:xfrm>
              <a:off x="8946" y="4750"/>
              <a:ext cx="508" cy="50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21" name="Title 1"/>
          <p:cNvSpPr txBox="1"/>
          <p:nvPr>
            <p:custDataLst>
              <p:tags r:id="rId1"/>
            </p:custDataLst>
          </p:nvPr>
        </p:nvSpPr>
        <p:spPr>
          <a:xfrm>
            <a:off x="1143635" y="266700"/>
            <a:ext cx="4885055" cy="506095"/>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sz="2400" b="1" dirty="0">
                <a:solidFill>
                  <a:srgbClr val="595959"/>
                </a:solidFill>
                <a:latin typeface="微软雅黑" panose="020B0503020204020204" pitchFamily="34" charset="-122"/>
                <a:ea typeface="微软雅黑" panose="020B0503020204020204" pitchFamily="34" charset="-122"/>
                <a:cs typeface="+mn-ea"/>
                <a:sym typeface="+mn-lt"/>
              </a:rPr>
              <a:t>3</a:t>
            </a:r>
            <a:r>
              <a:rPr sz="2400" b="1" dirty="0">
                <a:solidFill>
                  <a:srgbClr val="595959"/>
                </a:solidFill>
                <a:latin typeface="微软雅黑" panose="020B0503020204020204" pitchFamily="34" charset="-122"/>
                <a:ea typeface="微软雅黑" panose="020B0503020204020204" pitchFamily="34" charset="-122"/>
                <a:cs typeface="+mn-ea"/>
                <a:sym typeface="+mn-lt"/>
              </a:rPr>
              <a:t>.3</a:t>
            </a:r>
            <a:r>
              <a:rPr lang="en-US" sz="2400" b="1" dirty="0">
                <a:solidFill>
                  <a:srgbClr val="595959"/>
                </a:solidFill>
                <a:latin typeface="微软雅黑" panose="020B0503020204020204" pitchFamily="34" charset="-122"/>
                <a:ea typeface="微软雅黑" panose="020B0503020204020204" pitchFamily="34" charset="-122"/>
                <a:cs typeface="+mn-ea"/>
                <a:sym typeface="+mn-lt"/>
              </a:rPr>
              <a:t>.5  </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实例</a:t>
            </a:r>
            <a:r>
              <a:rPr lang="en-US" altLang="zh-CN" sz="2400" b="1" dirty="0">
                <a:solidFill>
                  <a:srgbClr val="595959"/>
                </a:solidFill>
                <a:latin typeface="微软雅黑" panose="020B0503020204020204" pitchFamily="34" charset="-122"/>
                <a:ea typeface="微软雅黑" panose="020B0503020204020204" pitchFamily="34" charset="-122"/>
                <a:cs typeface="+mn-ea"/>
                <a:sym typeface="+mn-lt"/>
              </a:rPr>
              <a:t>8</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：登录系统账号检测</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35"/>
          <p:cNvSpPr txBox="1">
            <a:spLocks noChangeArrowheads="1"/>
          </p:cNvSpPr>
          <p:nvPr/>
        </p:nvSpPr>
        <p:spPr bwMode="auto">
          <a:xfrm>
            <a:off x="5231110" y="2349780"/>
            <a:ext cx="6048672" cy="3444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zh-CN" sz="1800" dirty="0">
                <a:solidFill>
                  <a:srgbClr val="595959"/>
                </a:solidFill>
                <a:latin typeface="微软雅黑" panose="020B0503020204020204" pitchFamily="34" charset="-122"/>
                <a:ea typeface="微软雅黑" panose="020B0503020204020204" pitchFamily="34" charset="-122"/>
                <a:cs typeface="+mn-ea"/>
              </a:rPr>
              <a:t>登录系统一般具有账号密码检测功能，即检测用户输入的账号密码是否正确。若用户输入的账号或密码不正确，提示 “用户名或密码错误”和“您还有*次机会”； 若用户输入的账号和密码正确，提示“登录成功”；若输入的账号密码错误次数超过3次，提示“输入错误次数过多，请稍后再试”。</a:t>
            </a:r>
          </a:p>
          <a:p>
            <a:pPr>
              <a:lnSpc>
                <a:spcPct val="150000"/>
              </a:lnSpc>
            </a:pPr>
            <a:r>
              <a:rPr lang="zh-CN" altLang="zh-CN" sz="1800" dirty="0">
                <a:solidFill>
                  <a:srgbClr val="595959"/>
                </a:solidFill>
                <a:latin typeface="微软雅黑" panose="020B0503020204020204" pitchFamily="34" charset="-122"/>
                <a:ea typeface="微软雅黑" panose="020B0503020204020204" pitchFamily="34" charset="-122"/>
                <a:cs typeface="+mn-ea"/>
              </a:rPr>
              <a:t>本实例要求编写程序，模拟登录系统账号密码检测功能，并限制账号或密码输错的次数至多3次。</a:t>
            </a:r>
          </a:p>
        </p:txBody>
      </p:sp>
      <p:pic>
        <p:nvPicPr>
          <p:cNvPr id="8" name="图片 7"/>
          <p:cNvPicPr>
            <a:picLocks noChangeAspect="1"/>
          </p:cNvPicPr>
          <p:nvPr/>
        </p:nvPicPr>
        <p:blipFill>
          <a:blip r:embed="rId4"/>
          <a:stretch>
            <a:fillRect/>
          </a:stretch>
        </p:blipFill>
        <p:spPr>
          <a:xfrm>
            <a:off x="1011196" y="1629594"/>
            <a:ext cx="3715858" cy="4006159"/>
          </a:xfrm>
          <a:prstGeom prst="rect">
            <a:avLst/>
          </a:prstGeom>
        </p:spPr>
      </p:pic>
      <p:sp>
        <p:nvSpPr>
          <p:cNvPr id="21" name="Title 1"/>
          <p:cNvSpPr txBox="1"/>
          <p:nvPr>
            <p:custDataLst>
              <p:tags r:id="rId1"/>
            </p:custDataLst>
          </p:nvPr>
        </p:nvSpPr>
        <p:spPr>
          <a:xfrm>
            <a:off x="1143635" y="266700"/>
            <a:ext cx="4885055" cy="506095"/>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sz="2400" b="1" dirty="0">
                <a:solidFill>
                  <a:srgbClr val="595959"/>
                </a:solidFill>
                <a:latin typeface="微软雅黑" panose="020B0503020204020204" pitchFamily="34" charset="-122"/>
                <a:ea typeface="微软雅黑" panose="020B0503020204020204" pitchFamily="34" charset="-122"/>
                <a:cs typeface="+mn-ea"/>
                <a:sym typeface="+mn-lt"/>
              </a:rPr>
              <a:t>3</a:t>
            </a:r>
            <a:r>
              <a:rPr sz="2400" b="1" dirty="0">
                <a:solidFill>
                  <a:srgbClr val="595959"/>
                </a:solidFill>
                <a:latin typeface="微软雅黑" panose="020B0503020204020204" pitchFamily="34" charset="-122"/>
                <a:ea typeface="微软雅黑" panose="020B0503020204020204" pitchFamily="34" charset="-122"/>
                <a:cs typeface="+mn-ea"/>
                <a:sym typeface="+mn-lt"/>
              </a:rPr>
              <a:t>.3</a:t>
            </a:r>
            <a:r>
              <a:rPr lang="en-US" sz="2400" b="1" dirty="0">
                <a:solidFill>
                  <a:srgbClr val="595959"/>
                </a:solidFill>
                <a:latin typeface="微软雅黑" panose="020B0503020204020204" pitchFamily="34" charset="-122"/>
                <a:ea typeface="微软雅黑" panose="020B0503020204020204" pitchFamily="34" charset="-122"/>
                <a:cs typeface="+mn-ea"/>
                <a:sym typeface="+mn-lt"/>
              </a:rPr>
              <a:t>.5  </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实例</a:t>
            </a:r>
            <a:r>
              <a:rPr lang="en-US" altLang="zh-CN" sz="2400" b="1" dirty="0">
                <a:solidFill>
                  <a:srgbClr val="595959"/>
                </a:solidFill>
                <a:latin typeface="微软雅黑" panose="020B0503020204020204" pitchFamily="34" charset="-122"/>
                <a:ea typeface="微软雅黑" panose="020B0503020204020204" pitchFamily="34" charset="-122"/>
                <a:cs typeface="+mn-ea"/>
                <a:sym typeface="+mn-lt"/>
              </a:rPr>
              <a:t>8</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：登录系统账号检测</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gimg2.baidu.com/image_search/src=http%3A%2F%2Fpic.51yuansu.com%2Fpic3%2Fcover%2F03%2F93%2F98%2F5c8f46e1f2e59_610.jpg&amp;refer=http%3A%2F%2Fpic.51yuansu.com&amp;app=2002&amp;size=f9999,10000&amp;q=a80&amp;n=0&amp;g=0n&amp;fmt=auto?sec=1658640921&amp;t=b2d79b6f1ee22924de6ebb41cb2e0dec"/>
          <p:cNvPicPr>
            <a:picLocks noChangeAspect="1" noChangeArrowheads="1"/>
          </p:cNvPicPr>
          <p:nvPr/>
        </p:nvPicPr>
        <p:blipFill rotWithShape="1">
          <a:blip r:embed="rId4">
            <a:extLst>
              <a:ext uri="{28A0092B-C50C-407E-A947-70E740481C1C}">
                <a14:useLocalDpi xmlns:a14="http://schemas.microsoft.com/office/drawing/2010/main" val="0"/>
              </a:ext>
            </a:extLst>
          </a:blip>
          <a:srcRect l="4024" t="2272" r="2178" b="12806"/>
          <a:stretch>
            <a:fillRect/>
          </a:stretch>
        </p:blipFill>
        <p:spPr bwMode="auto">
          <a:xfrm flipH="1">
            <a:off x="1198662" y="1413569"/>
            <a:ext cx="3528392" cy="460851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35"/>
          <p:cNvSpPr txBox="1">
            <a:spLocks noChangeArrowheads="1"/>
          </p:cNvSpPr>
          <p:nvPr/>
        </p:nvSpPr>
        <p:spPr bwMode="auto">
          <a:xfrm>
            <a:off x="5951190" y="1921927"/>
            <a:ext cx="4536504" cy="3860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457200" indent="-457200" algn="just">
              <a:lnSpc>
                <a:spcPct val="150000"/>
              </a:lnSpc>
              <a:buFont typeface="+mj-ea"/>
              <a:buAutoNum type="circleNumDbPlain"/>
            </a:pPr>
            <a:r>
              <a:rPr lang="zh-CN" altLang="zh-CN" sz="1800" dirty="0">
                <a:solidFill>
                  <a:srgbClr val="595959"/>
                </a:solidFill>
                <a:latin typeface="微软雅黑" panose="020B0503020204020204" pitchFamily="34" charset="-122"/>
                <a:ea typeface="微软雅黑" panose="020B0503020204020204" pitchFamily="34" charset="-122"/>
              </a:rPr>
              <a:t>定义记录输错密码次数的变量，并设置初始值为</a:t>
            </a:r>
            <a:r>
              <a:rPr lang="en-US" altLang="zh-CN" sz="1800" dirty="0">
                <a:solidFill>
                  <a:srgbClr val="595959"/>
                </a:solidFill>
                <a:latin typeface="微软雅黑" panose="020B0503020204020204" pitchFamily="34" charset="-122"/>
                <a:ea typeface="微软雅黑" panose="020B0503020204020204" pitchFamily="34" charset="-122"/>
              </a:rPr>
              <a:t>0</a:t>
            </a:r>
            <a:r>
              <a:rPr lang="zh-CN" altLang="zh-CN" sz="1800" dirty="0">
                <a:solidFill>
                  <a:srgbClr val="595959"/>
                </a:solidFill>
                <a:latin typeface="微软雅黑" panose="020B0503020204020204" pitchFamily="34" charset="-122"/>
                <a:ea typeface="微软雅黑" panose="020B0503020204020204" pitchFamily="34" charset="-122"/>
              </a:rPr>
              <a:t>。</a:t>
            </a:r>
          </a:p>
          <a:p>
            <a:pPr marL="457200" indent="-457200" algn="just">
              <a:lnSpc>
                <a:spcPct val="150000"/>
              </a:lnSpc>
              <a:buFont typeface="+mj-ea"/>
              <a:buAutoNum type="circleNumDbPlain"/>
            </a:pPr>
            <a:r>
              <a:rPr lang="zh-CN" altLang="zh-CN" sz="1800" dirty="0">
                <a:solidFill>
                  <a:srgbClr val="595959"/>
                </a:solidFill>
                <a:latin typeface="微软雅黑" panose="020B0503020204020204" pitchFamily="34" charset="-122"/>
                <a:ea typeface="微软雅黑" panose="020B0503020204020204" pitchFamily="34" charset="-122"/>
              </a:rPr>
              <a:t>使用</a:t>
            </a:r>
            <a:r>
              <a:rPr lang="en-US" altLang="zh-CN" sz="1800" dirty="0">
                <a:solidFill>
                  <a:srgbClr val="595959"/>
                </a:solidFill>
                <a:latin typeface="微软雅黑" panose="020B0503020204020204" pitchFamily="34" charset="-122"/>
                <a:ea typeface="微软雅黑" panose="020B0503020204020204" pitchFamily="34" charset="-122"/>
              </a:rPr>
              <a:t>while</a:t>
            </a:r>
            <a:r>
              <a:rPr lang="zh-CN" altLang="en-US" sz="1800" dirty="0">
                <a:solidFill>
                  <a:srgbClr val="595959"/>
                </a:solidFill>
                <a:latin typeface="微软雅黑" panose="020B0503020204020204" pitchFamily="34" charset="-122"/>
                <a:ea typeface="微软雅黑" panose="020B0503020204020204" pitchFamily="34" charset="-122"/>
              </a:rPr>
              <a:t>语句判断次数变量是否小于</a:t>
            </a:r>
            <a:r>
              <a:rPr lang="en-US" altLang="zh-CN" sz="1800" dirty="0">
                <a:solidFill>
                  <a:srgbClr val="595959"/>
                </a:solidFill>
                <a:latin typeface="微软雅黑" panose="020B0503020204020204" pitchFamily="34" charset="-122"/>
                <a:ea typeface="微软雅黑" panose="020B0503020204020204" pitchFamily="34" charset="-122"/>
              </a:rPr>
              <a:t>3</a:t>
            </a:r>
            <a:r>
              <a:rPr lang="zh-CN" altLang="en-US" sz="1800" dirty="0">
                <a:solidFill>
                  <a:srgbClr val="595959"/>
                </a:solidFill>
                <a:latin typeface="微软雅黑" panose="020B0503020204020204" pitchFamily="34" charset="-122"/>
                <a:ea typeface="微软雅黑" panose="020B0503020204020204" pitchFamily="34" charset="-122"/>
              </a:rPr>
              <a:t>。</a:t>
            </a:r>
          </a:p>
          <a:p>
            <a:pPr marL="457200" indent="-457200" algn="just">
              <a:lnSpc>
                <a:spcPct val="150000"/>
              </a:lnSpc>
              <a:buFont typeface="+mj-ea"/>
              <a:buAutoNum type="circleNumDbPlain"/>
            </a:pPr>
            <a:r>
              <a:rPr lang="zh-CN" altLang="en-US" sz="1800" dirty="0">
                <a:solidFill>
                  <a:srgbClr val="595959"/>
                </a:solidFill>
                <a:latin typeface="微软雅黑" panose="020B0503020204020204" pitchFamily="34" charset="-122"/>
                <a:ea typeface="微软雅黑" panose="020B0503020204020204" pitchFamily="34" charset="-122"/>
              </a:rPr>
              <a:t>如果小于</a:t>
            </a:r>
            <a:r>
              <a:rPr lang="en-US" altLang="zh-CN" sz="1800" dirty="0">
                <a:solidFill>
                  <a:srgbClr val="595959"/>
                </a:solidFill>
                <a:latin typeface="微软雅黑" panose="020B0503020204020204" pitchFamily="34" charset="-122"/>
                <a:ea typeface="微软雅黑" panose="020B0503020204020204" pitchFamily="34" charset="-122"/>
              </a:rPr>
              <a:t>3</a:t>
            </a:r>
            <a:r>
              <a:rPr lang="zh-CN" altLang="en-US" sz="1800" dirty="0">
                <a:solidFill>
                  <a:srgbClr val="595959"/>
                </a:solidFill>
                <a:latin typeface="微软雅黑" panose="020B0503020204020204" pitchFamily="34" charset="-122"/>
                <a:ea typeface="微软雅黑" panose="020B0503020204020204" pitchFamily="34" charset="-122"/>
              </a:rPr>
              <a:t>，接收用户输入的账号和密码。</a:t>
            </a:r>
          </a:p>
          <a:p>
            <a:pPr marL="457200" indent="-457200" algn="just">
              <a:lnSpc>
                <a:spcPct val="150000"/>
              </a:lnSpc>
              <a:buFont typeface="+mj-ea"/>
              <a:buAutoNum type="circleNumDbPlain"/>
            </a:pPr>
            <a:r>
              <a:rPr lang="zh-CN" altLang="en-US" sz="1800" dirty="0">
                <a:solidFill>
                  <a:srgbClr val="595959"/>
                </a:solidFill>
                <a:latin typeface="微软雅黑" panose="020B0503020204020204" pitchFamily="34" charset="-122"/>
                <a:ea typeface="微软雅黑" panose="020B0503020204020204" pitchFamily="34" charset="-122"/>
              </a:rPr>
              <a:t>判断账号和密码是否正确，如果不正确，那么将变量次数累加</a:t>
            </a:r>
            <a:r>
              <a:rPr lang="en-US" altLang="zh-CN" sz="1800" dirty="0">
                <a:solidFill>
                  <a:srgbClr val="595959"/>
                </a:solidFill>
                <a:latin typeface="微软雅黑" panose="020B0503020204020204" pitchFamily="34" charset="-122"/>
                <a:ea typeface="微软雅黑" panose="020B0503020204020204" pitchFamily="34" charset="-122"/>
              </a:rPr>
              <a:t>1</a:t>
            </a:r>
            <a:r>
              <a:rPr lang="zh-CN" altLang="en-US" sz="1800" dirty="0">
                <a:solidFill>
                  <a:srgbClr val="595959"/>
                </a:solidFill>
                <a:latin typeface="微软雅黑" panose="020B0503020204020204" pitchFamily="34" charset="-122"/>
                <a:ea typeface="微软雅黑" panose="020B0503020204020204" pitchFamily="34" charset="-122"/>
              </a:rPr>
              <a:t>；如果正确，那么提示登录成功。</a:t>
            </a:r>
          </a:p>
        </p:txBody>
      </p:sp>
      <p:sp>
        <p:nvSpPr>
          <p:cNvPr id="8" name="矩形 7"/>
          <p:cNvSpPr/>
          <p:nvPr/>
        </p:nvSpPr>
        <p:spPr>
          <a:xfrm>
            <a:off x="7511556" y="1345863"/>
            <a:ext cx="1415772" cy="461665"/>
          </a:xfrm>
          <a:prstGeom prst="rect">
            <a:avLst/>
          </a:prstGeom>
        </p:spPr>
        <p:txBody>
          <a:bodyPr wrap="none">
            <a:spAutoFit/>
          </a:bodyPr>
          <a:lstStyle/>
          <a:p>
            <a:r>
              <a:rPr lang="zh-CN" altLang="en-US" b="1" dirty="0">
                <a:solidFill>
                  <a:srgbClr val="595959"/>
                </a:solidFill>
                <a:latin typeface="微软雅黑" panose="020B0503020204020204" pitchFamily="34" charset="-122"/>
                <a:ea typeface="微软雅黑" panose="020B0503020204020204" pitchFamily="34" charset="-122"/>
              </a:rPr>
              <a:t>实现思路</a:t>
            </a:r>
          </a:p>
        </p:txBody>
      </p:sp>
      <p:sp>
        <p:nvSpPr>
          <p:cNvPr id="2" name="Title 1"/>
          <p:cNvSpPr txBox="1"/>
          <p:nvPr>
            <p:custDataLst>
              <p:tags r:id="rId1"/>
            </p:custDataLst>
          </p:nvPr>
        </p:nvSpPr>
        <p:spPr>
          <a:xfrm>
            <a:off x="1143635" y="266700"/>
            <a:ext cx="4885055" cy="506095"/>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sz="2400" b="1" dirty="0">
                <a:solidFill>
                  <a:srgbClr val="595959"/>
                </a:solidFill>
                <a:latin typeface="微软雅黑" panose="020B0503020204020204" pitchFamily="34" charset="-122"/>
                <a:ea typeface="微软雅黑" panose="020B0503020204020204" pitchFamily="34" charset="-122"/>
                <a:cs typeface="+mn-ea"/>
                <a:sym typeface="+mn-lt"/>
              </a:rPr>
              <a:t>3</a:t>
            </a:r>
            <a:r>
              <a:rPr sz="2400" b="1" dirty="0">
                <a:solidFill>
                  <a:srgbClr val="595959"/>
                </a:solidFill>
                <a:latin typeface="微软雅黑" panose="020B0503020204020204" pitchFamily="34" charset="-122"/>
                <a:ea typeface="微软雅黑" panose="020B0503020204020204" pitchFamily="34" charset="-122"/>
                <a:cs typeface="+mn-ea"/>
                <a:sym typeface="+mn-lt"/>
              </a:rPr>
              <a:t>.3</a:t>
            </a:r>
            <a:r>
              <a:rPr lang="en-US" sz="2400" b="1" dirty="0">
                <a:solidFill>
                  <a:srgbClr val="595959"/>
                </a:solidFill>
                <a:latin typeface="微软雅黑" panose="020B0503020204020204" pitchFamily="34" charset="-122"/>
                <a:ea typeface="微软雅黑" panose="020B0503020204020204" pitchFamily="34" charset="-122"/>
                <a:cs typeface="+mn-ea"/>
                <a:sym typeface="+mn-lt"/>
              </a:rPr>
              <a:t>.5  </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实例</a:t>
            </a:r>
            <a:r>
              <a:rPr lang="en-US" altLang="zh-CN" sz="2400" b="1" dirty="0">
                <a:solidFill>
                  <a:srgbClr val="595959"/>
                </a:solidFill>
                <a:latin typeface="微软雅黑" panose="020B0503020204020204" pitchFamily="34" charset="-122"/>
                <a:ea typeface="微软雅黑" panose="020B0503020204020204" pitchFamily="34" charset="-122"/>
                <a:cs typeface="+mn-ea"/>
                <a:sym typeface="+mn-lt"/>
              </a:rPr>
              <a:t>8</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：登录系统账号检测</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4"/>
          <a:stretch>
            <a:fillRect/>
          </a:stretch>
        </p:blipFill>
        <p:spPr>
          <a:xfrm>
            <a:off x="944880" y="2014937"/>
            <a:ext cx="2797810" cy="3898265"/>
          </a:xfrm>
          <a:prstGeom prst="rect">
            <a:avLst/>
          </a:prstGeom>
        </p:spPr>
      </p:pic>
      <p:sp>
        <p:nvSpPr>
          <p:cNvPr id="7" name="椭圆形标注 12"/>
          <p:cNvSpPr/>
          <p:nvPr/>
        </p:nvSpPr>
        <p:spPr>
          <a:xfrm>
            <a:off x="2968625" y="1359617"/>
            <a:ext cx="2071370" cy="1493520"/>
          </a:xfrm>
          <a:prstGeom prst="wedgeEllipseCallou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p>
        </p:txBody>
      </p:sp>
      <p:sp>
        <p:nvSpPr>
          <p:cNvPr id="8" name="TextBox 35"/>
          <p:cNvSpPr txBox="1">
            <a:spLocks noChangeArrowheads="1"/>
          </p:cNvSpPr>
          <p:nvPr/>
        </p:nvSpPr>
        <p:spPr bwMode="auto">
          <a:xfrm>
            <a:off x="3247390" y="1437722"/>
            <a:ext cx="1606550" cy="12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先定一个</a:t>
            </a:r>
            <a:r>
              <a:rPr lang="zh-CN" altLang="en-US" dirty="0">
                <a:solidFill>
                  <a:srgbClr val="595959"/>
                </a:solidFill>
                <a:latin typeface="微软雅黑" panose="020B0503020204020204" pitchFamily="34" charset="-122"/>
                <a:ea typeface="微软雅黑" panose="020B0503020204020204" pitchFamily="34" charset="-122"/>
              </a:rPr>
              <a:t>小目标！</a:t>
            </a:r>
          </a:p>
        </p:txBody>
      </p:sp>
      <p:sp>
        <p:nvSpPr>
          <p:cNvPr id="9" name="TextBox 35"/>
          <p:cNvSpPr txBox="1">
            <a:spLocks noChangeArrowheads="1"/>
          </p:cNvSpPr>
          <p:nvPr/>
        </p:nvSpPr>
        <p:spPr bwMode="auto">
          <a:xfrm>
            <a:off x="5879063" y="3285411"/>
            <a:ext cx="4983480" cy="951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zh-CN" sz="1800" dirty="0">
                <a:solidFill>
                  <a:srgbClr val="595959"/>
                </a:solidFill>
                <a:latin typeface="微软雅黑" panose="020B0503020204020204" pitchFamily="34" charset="-122"/>
                <a:ea typeface="微软雅黑" panose="020B0503020204020204" pitchFamily="34" charset="-122"/>
                <a:cs typeface="+mn-ea"/>
                <a:sym typeface="+mn-ea"/>
              </a:rPr>
              <a:t>掌握</a:t>
            </a:r>
            <a:r>
              <a:rPr lang="zh-CN" altLang="zh-CN" sz="1800" dirty="0">
                <a:solidFill>
                  <a:srgbClr val="006BBC"/>
                </a:solidFill>
                <a:latin typeface="微软雅黑" panose="020B0503020204020204" pitchFamily="34" charset="-122"/>
                <a:ea typeface="微软雅黑" panose="020B0503020204020204" pitchFamily="34" charset="-122"/>
                <a:cs typeface="+mn-ea"/>
                <a:sym typeface="+mn-ea"/>
              </a:rPr>
              <a:t>if语句的用法</a:t>
            </a:r>
            <a:r>
              <a:rPr lang="zh-CN" altLang="zh-CN" sz="1800" dirty="0">
                <a:solidFill>
                  <a:srgbClr val="595959"/>
                </a:solidFill>
                <a:latin typeface="微软雅黑" panose="020B0503020204020204" pitchFamily="34" charset="-122"/>
                <a:ea typeface="微软雅黑" panose="020B0503020204020204" pitchFamily="34" charset="-122"/>
                <a:cs typeface="+mn-ea"/>
                <a:sym typeface="+mn-ea"/>
              </a:rPr>
              <a:t>，能够使用if语句处理单一情况的逻辑</a:t>
            </a:r>
            <a:endParaRPr lang="zh-CN" altLang="zh-CN" sz="1800" dirty="0">
              <a:solidFill>
                <a:srgbClr val="595959"/>
              </a:solidFill>
              <a:latin typeface="微软雅黑" panose="020B0503020204020204" pitchFamily="34" charset="-122"/>
              <a:ea typeface="微软雅黑" panose="020B0503020204020204" pitchFamily="34" charset="-122"/>
              <a:cs typeface="+mn-ea"/>
            </a:endParaRPr>
          </a:p>
        </p:txBody>
      </p:sp>
      <p:grpSp>
        <p:nvGrpSpPr>
          <p:cNvPr id="11" name="组合 10"/>
          <p:cNvGrpSpPr/>
          <p:nvPr/>
        </p:nvGrpSpPr>
        <p:grpSpPr>
          <a:xfrm>
            <a:off x="5437103" y="3560215"/>
            <a:ext cx="405130" cy="405130"/>
            <a:chOff x="8881" y="4685"/>
            <a:chExt cx="638" cy="638"/>
          </a:xfrm>
        </p:grpSpPr>
        <p:sp>
          <p:nvSpPr>
            <p:cNvPr id="12" name="椭圆 11"/>
            <p:cNvSpPr/>
            <p:nvPr/>
          </p:nvSpPr>
          <p:spPr>
            <a:xfrm>
              <a:off x="8881" y="4685"/>
              <a:ext cx="638" cy="63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 name="椭圆 12"/>
            <p:cNvSpPr/>
            <p:nvPr/>
          </p:nvSpPr>
          <p:spPr>
            <a:xfrm>
              <a:off x="8946" y="4750"/>
              <a:ext cx="508" cy="50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2" name="标题 1"/>
          <p:cNvSpPr>
            <a:spLocks noChangeArrowheads="1"/>
          </p:cNvSpPr>
          <p:nvPr>
            <p:custDataLst>
              <p:tags r:id="rId1"/>
            </p:custDataLst>
          </p:nvPr>
        </p:nvSpPr>
        <p:spPr bwMode="auto">
          <a:xfrm>
            <a:off x="1198662" y="261442"/>
            <a:ext cx="4945062"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a:r>
              <a:rPr lang="en-US" altLang="zh-CN"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3.1.1  if</a:t>
            </a:r>
            <a:r>
              <a:rPr lang="zh-CN" altLang="en-US"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语句</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gimg2.baidu.com/image_search/src=http%3A%2F%2Fhbimg.b0.upaiyun.com%2F6769784930c2e538676b3fb73a290457ca522195287d8-Cu2GNK_fw658&amp;refer=http%3A%2F%2Fhbimg.b0.upaiyun.com&amp;app=2002&amp;size=f9999,10000&amp;q=a80&amp;n=0&amp;g=0n&amp;fmt=auto?sec=1658649679&amp;t=05f22a4c6ab9bde81529f3951d65c5ee"/>
          <p:cNvPicPr>
            <a:picLocks noChangeAspect="1" noChangeArrowheads="1"/>
          </p:cNvPicPr>
          <p:nvPr/>
        </p:nvPicPr>
        <p:blipFill rotWithShape="1">
          <a:blip r:embed="rId4">
            <a:extLst>
              <a:ext uri="{28A0092B-C50C-407E-A947-70E740481C1C}">
                <a14:useLocalDpi xmlns:a14="http://schemas.microsoft.com/office/drawing/2010/main" val="0"/>
              </a:ext>
            </a:extLst>
          </a:blip>
          <a:srcRect b="5357"/>
          <a:stretch>
            <a:fillRect/>
          </a:stretch>
        </p:blipFill>
        <p:spPr bwMode="auto">
          <a:xfrm>
            <a:off x="240711" y="1701602"/>
            <a:ext cx="4600848" cy="4248472"/>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35"/>
          <p:cNvSpPr txBox="1">
            <a:spLocks noChangeArrowheads="1"/>
          </p:cNvSpPr>
          <p:nvPr/>
        </p:nvSpPr>
        <p:spPr bwMode="auto">
          <a:xfrm>
            <a:off x="5303118" y="3440730"/>
            <a:ext cx="6152005" cy="1367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457200" indent="-457200">
              <a:lnSpc>
                <a:spcPct val="150000"/>
              </a:lnSpc>
              <a:buFont typeface="+mj-ea"/>
              <a:buAutoNum type="circleNumDbPlain"/>
            </a:pPr>
            <a:r>
              <a:rPr lang="zh-CN" altLang="zh-CN" sz="1800" dirty="0">
                <a:solidFill>
                  <a:srgbClr val="595959"/>
                </a:solidFill>
                <a:latin typeface="微软雅黑" panose="020B0503020204020204" pitchFamily="34" charset="-122"/>
                <a:ea typeface="微软雅黑" panose="020B0503020204020204" pitchFamily="34" charset="-122"/>
              </a:rPr>
              <a:t>在</a:t>
            </a:r>
            <a:r>
              <a:rPr lang="en-US" altLang="zh-CN" sz="1800" dirty="0">
                <a:solidFill>
                  <a:srgbClr val="595959"/>
                </a:solidFill>
                <a:latin typeface="微软雅黑" panose="020B0503020204020204" pitchFamily="34" charset="-122"/>
                <a:ea typeface="微软雅黑" panose="020B0503020204020204" pitchFamily="34" charset="-122"/>
              </a:rPr>
              <a:t>Chapter03</a:t>
            </a:r>
            <a:r>
              <a:rPr lang="zh-CN" altLang="zh-CN" sz="1800" dirty="0">
                <a:solidFill>
                  <a:srgbClr val="595959"/>
                </a:solidFill>
                <a:latin typeface="微软雅黑" panose="020B0503020204020204" pitchFamily="34" charset="-122"/>
                <a:ea typeface="微软雅黑" panose="020B0503020204020204" pitchFamily="34" charset="-122"/>
              </a:rPr>
              <a:t>项目中创建</a:t>
            </a:r>
            <a:r>
              <a:rPr lang="en-US" altLang="zh-CN" sz="1800" dirty="0">
                <a:solidFill>
                  <a:srgbClr val="595959"/>
                </a:solidFill>
                <a:latin typeface="微软雅黑" panose="020B0503020204020204" pitchFamily="34" charset="-122"/>
                <a:ea typeface="微软雅黑" panose="020B0503020204020204" pitchFamily="34" charset="-122"/>
              </a:rPr>
              <a:t>08_login.py</a:t>
            </a:r>
            <a:r>
              <a:rPr lang="zh-CN" altLang="zh-CN" sz="1800" dirty="0">
                <a:solidFill>
                  <a:srgbClr val="595959"/>
                </a:solidFill>
                <a:latin typeface="微软雅黑" panose="020B0503020204020204" pitchFamily="34" charset="-122"/>
                <a:ea typeface="微软雅黑" panose="020B0503020204020204" pitchFamily="34" charset="-122"/>
              </a:rPr>
              <a:t>文件</a:t>
            </a:r>
            <a:r>
              <a:rPr lang="zh-CN" altLang="en-US" sz="1800" dirty="0">
                <a:solidFill>
                  <a:srgbClr val="595959"/>
                </a:solidFill>
                <a:latin typeface="微软雅黑" panose="020B0503020204020204" pitchFamily="34" charset="-122"/>
                <a:ea typeface="微软雅黑" panose="020B0503020204020204" pitchFamily="34" charset="-122"/>
              </a:rPr>
              <a:t>。</a:t>
            </a:r>
            <a:endParaRPr lang="en-US" altLang="zh-CN" sz="1800" dirty="0">
              <a:solidFill>
                <a:srgbClr val="595959"/>
              </a:solidFill>
              <a:latin typeface="微软雅黑" panose="020B0503020204020204" pitchFamily="34" charset="-122"/>
              <a:ea typeface="微软雅黑" panose="020B0503020204020204" pitchFamily="34" charset="-122"/>
            </a:endParaRPr>
          </a:p>
          <a:p>
            <a:pPr marL="457200" indent="-457200">
              <a:lnSpc>
                <a:spcPct val="150000"/>
              </a:lnSpc>
              <a:buFont typeface="+mj-ea"/>
              <a:buAutoNum type="circleNumDbPlain"/>
            </a:pPr>
            <a:r>
              <a:rPr lang="zh-CN" altLang="en-US" sz="1800" dirty="0">
                <a:solidFill>
                  <a:srgbClr val="595959"/>
                </a:solidFill>
                <a:latin typeface="微软雅黑" panose="020B0503020204020204" pitchFamily="34" charset="-122"/>
                <a:ea typeface="微软雅黑" panose="020B0503020204020204" pitchFamily="34" charset="-122"/>
              </a:rPr>
              <a:t>在</a:t>
            </a:r>
            <a:r>
              <a:rPr lang="en-US" altLang="zh-CN" sz="1800" dirty="0">
                <a:solidFill>
                  <a:srgbClr val="595959"/>
                </a:solidFill>
                <a:latin typeface="微软雅黑" panose="020B0503020204020204" pitchFamily="34" charset="-122"/>
                <a:ea typeface="微软雅黑" panose="020B0503020204020204" pitchFamily="34" charset="-122"/>
                <a:sym typeface="+mn-ea"/>
              </a:rPr>
              <a:t>08_login.</a:t>
            </a:r>
            <a:r>
              <a:rPr lang="en-US" altLang="zh-CN" sz="1800" dirty="0">
                <a:solidFill>
                  <a:srgbClr val="595959"/>
                </a:solidFill>
                <a:latin typeface="微软雅黑" panose="020B0503020204020204" pitchFamily="34" charset="-122"/>
                <a:ea typeface="微软雅黑" panose="020B0503020204020204" pitchFamily="34" charset="-122"/>
              </a:rPr>
              <a:t>py</a:t>
            </a:r>
            <a:r>
              <a:rPr lang="zh-CN" altLang="en-US" sz="1800" dirty="0">
                <a:solidFill>
                  <a:srgbClr val="595959"/>
                </a:solidFill>
                <a:latin typeface="微软雅黑" panose="020B0503020204020204" pitchFamily="34" charset="-122"/>
                <a:ea typeface="微软雅黑" panose="020B0503020204020204" pitchFamily="34" charset="-122"/>
              </a:rPr>
              <a:t>中编写代码。</a:t>
            </a:r>
            <a:endParaRPr lang="en-US" altLang="zh-CN" sz="1800" dirty="0">
              <a:solidFill>
                <a:srgbClr val="595959"/>
              </a:solidFill>
              <a:latin typeface="微软雅黑" panose="020B0503020204020204" pitchFamily="34" charset="-122"/>
              <a:ea typeface="微软雅黑" panose="020B0503020204020204" pitchFamily="34" charset="-122"/>
            </a:endParaRPr>
          </a:p>
          <a:p>
            <a:pPr marL="457200" indent="-457200">
              <a:lnSpc>
                <a:spcPct val="150000"/>
              </a:lnSpc>
              <a:buFont typeface="+mj-ea"/>
              <a:buAutoNum type="circleNumDbPlain"/>
            </a:pPr>
            <a:r>
              <a:rPr lang="zh-CN" altLang="zh-CN" sz="1800" dirty="0">
                <a:solidFill>
                  <a:srgbClr val="595959"/>
                </a:solidFill>
                <a:latin typeface="微软雅黑" panose="020B0503020204020204" pitchFamily="34" charset="-122"/>
                <a:ea typeface="微软雅黑" panose="020B0503020204020204" pitchFamily="34" charset="-122"/>
              </a:rPr>
              <a:t>运行</a:t>
            </a:r>
            <a:r>
              <a:rPr lang="en-US" altLang="zh-CN" sz="1800" dirty="0">
                <a:solidFill>
                  <a:srgbClr val="595959"/>
                </a:solidFill>
                <a:latin typeface="微软雅黑" panose="020B0503020204020204" pitchFamily="34" charset="-122"/>
                <a:ea typeface="微软雅黑" panose="020B0503020204020204" pitchFamily="34" charset="-122"/>
                <a:sym typeface="+mn-ea"/>
              </a:rPr>
              <a:t>08_login</a:t>
            </a:r>
            <a:r>
              <a:rPr lang="en-US" altLang="zh-CN" sz="1800" dirty="0">
                <a:solidFill>
                  <a:srgbClr val="595959"/>
                </a:solidFill>
                <a:latin typeface="微软雅黑" panose="020B0503020204020204" pitchFamily="34" charset="-122"/>
                <a:ea typeface="微软雅黑" panose="020B0503020204020204" pitchFamily="34" charset="-122"/>
              </a:rPr>
              <a:t>.py</a:t>
            </a:r>
            <a:r>
              <a:rPr lang="zh-CN" altLang="en-US" sz="1800" dirty="0">
                <a:solidFill>
                  <a:srgbClr val="595959"/>
                </a:solidFill>
                <a:latin typeface="微软雅黑" panose="020B0503020204020204" pitchFamily="34" charset="-122"/>
                <a:ea typeface="微软雅黑" panose="020B0503020204020204" pitchFamily="34" charset="-122"/>
              </a:rPr>
              <a:t>文件。</a:t>
            </a:r>
            <a:endParaRPr lang="en-US" altLang="zh-CN" sz="1800" dirty="0">
              <a:solidFill>
                <a:srgbClr val="595959"/>
              </a:solidFill>
              <a:latin typeface="微软雅黑" panose="020B0503020204020204" pitchFamily="34" charset="-122"/>
              <a:ea typeface="微软雅黑" panose="020B0503020204020204" pitchFamily="34" charset="-122"/>
            </a:endParaRPr>
          </a:p>
        </p:txBody>
      </p:sp>
      <p:sp>
        <p:nvSpPr>
          <p:cNvPr id="23" name="矩形 22"/>
          <p:cNvSpPr/>
          <p:nvPr/>
        </p:nvSpPr>
        <p:spPr>
          <a:xfrm>
            <a:off x="7463358" y="2637706"/>
            <a:ext cx="1444498" cy="461665"/>
          </a:xfrm>
          <a:prstGeom prst="rect">
            <a:avLst/>
          </a:prstGeom>
        </p:spPr>
        <p:txBody>
          <a:bodyPr wrap="none">
            <a:spAutoFit/>
          </a:bodyPr>
          <a:lstStyle/>
          <a:p>
            <a:r>
              <a:rPr lang="zh-CN" altLang="en-US" b="1" dirty="0">
                <a:solidFill>
                  <a:srgbClr val="595959"/>
                </a:solidFill>
                <a:latin typeface="微软雅黑" panose="020B0503020204020204" pitchFamily="34" charset="-122"/>
                <a:ea typeface="微软雅黑" panose="020B0503020204020204" pitchFamily="34" charset="-122"/>
              </a:rPr>
              <a:t>实现步骤</a:t>
            </a:r>
          </a:p>
        </p:txBody>
      </p:sp>
      <p:sp>
        <p:nvSpPr>
          <p:cNvPr id="2" name="Title 1"/>
          <p:cNvSpPr txBox="1"/>
          <p:nvPr>
            <p:custDataLst>
              <p:tags r:id="rId1"/>
            </p:custDataLst>
          </p:nvPr>
        </p:nvSpPr>
        <p:spPr>
          <a:xfrm>
            <a:off x="1143635" y="266700"/>
            <a:ext cx="4885055" cy="506095"/>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sz="2400" b="1" dirty="0">
                <a:solidFill>
                  <a:srgbClr val="595959"/>
                </a:solidFill>
                <a:latin typeface="微软雅黑" panose="020B0503020204020204" pitchFamily="34" charset="-122"/>
                <a:ea typeface="微软雅黑" panose="020B0503020204020204" pitchFamily="34" charset="-122"/>
                <a:cs typeface="+mn-ea"/>
                <a:sym typeface="+mn-lt"/>
              </a:rPr>
              <a:t>3</a:t>
            </a:r>
            <a:r>
              <a:rPr sz="2400" b="1" dirty="0">
                <a:solidFill>
                  <a:srgbClr val="595959"/>
                </a:solidFill>
                <a:latin typeface="微软雅黑" panose="020B0503020204020204" pitchFamily="34" charset="-122"/>
                <a:ea typeface="微软雅黑" panose="020B0503020204020204" pitchFamily="34" charset="-122"/>
                <a:cs typeface="+mn-ea"/>
                <a:sym typeface="+mn-lt"/>
              </a:rPr>
              <a:t>.3</a:t>
            </a:r>
            <a:r>
              <a:rPr lang="en-US" sz="2400" b="1" dirty="0">
                <a:solidFill>
                  <a:srgbClr val="595959"/>
                </a:solidFill>
                <a:latin typeface="微软雅黑" panose="020B0503020204020204" pitchFamily="34" charset="-122"/>
                <a:ea typeface="微软雅黑" panose="020B0503020204020204" pitchFamily="34" charset="-122"/>
                <a:cs typeface="+mn-ea"/>
                <a:sym typeface="+mn-lt"/>
              </a:rPr>
              <a:t>.5  </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实例</a:t>
            </a:r>
            <a:r>
              <a:rPr lang="en-US" altLang="zh-CN" sz="2400" b="1" dirty="0">
                <a:solidFill>
                  <a:srgbClr val="595959"/>
                </a:solidFill>
                <a:latin typeface="微软雅黑" panose="020B0503020204020204" pitchFamily="34" charset="-122"/>
                <a:ea typeface="微软雅黑" panose="020B0503020204020204" pitchFamily="34" charset="-122"/>
                <a:cs typeface="+mn-ea"/>
                <a:sym typeface="+mn-lt"/>
              </a:rPr>
              <a:t>8</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：登录系统账号检测</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p:cNvSpPr txBox="1"/>
          <p:nvPr/>
        </p:nvSpPr>
        <p:spPr>
          <a:xfrm>
            <a:off x="3970020" y="3014345"/>
            <a:ext cx="7284085" cy="829945"/>
          </a:xfrm>
          <a:prstGeom prst="rect">
            <a:avLst/>
          </a:prstGeom>
          <a:noFill/>
        </p:spPr>
        <p:txBody>
          <a:bodyPr wrap="square" lIns="91443" tIns="45720" rIns="91443" bIns="45720" rtlCol="0">
            <a:spAutoFit/>
          </a:bodyPr>
          <a:lstStyle/>
          <a:p>
            <a:r>
              <a:rPr lang="zh-CN" altLang="en-US" sz="4800" b="1" dirty="0">
                <a:solidFill>
                  <a:srgbClr val="595959"/>
                </a:solidFill>
                <a:latin typeface="微软雅黑" panose="020B0503020204020204" pitchFamily="34" charset="-122"/>
                <a:ea typeface="微软雅黑" panose="020B0503020204020204" pitchFamily="34" charset="-122"/>
                <a:cs typeface="+mn-ea"/>
                <a:sym typeface="Source Han Sans K Bold" panose="020B0800000000000000" pitchFamily="34" charset="-128"/>
              </a:rPr>
              <a:t>循环嵌套</a:t>
            </a:r>
          </a:p>
        </p:txBody>
      </p:sp>
      <p:sp>
        <p:nvSpPr>
          <p:cNvPr id="2" name="TextBox 48"/>
          <p:cNvSpPr txBox="1"/>
          <p:nvPr/>
        </p:nvSpPr>
        <p:spPr>
          <a:xfrm>
            <a:off x="1626870" y="2809240"/>
            <a:ext cx="1734820" cy="1106805"/>
          </a:xfrm>
          <a:prstGeom prst="rect">
            <a:avLst/>
          </a:prstGeom>
          <a:noFill/>
        </p:spPr>
        <p:txBody>
          <a:bodyPr wrap="square" lIns="91443" tIns="45720" rIns="91443" bIns="45720" rtlCol="0">
            <a:spAutoFit/>
          </a:bodyPr>
          <a:lstStyle/>
          <a:p>
            <a:r>
              <a:rPr lang="en-US" altLang="en-GB" sz="6600" b="1" dirty="0">
                <a:solidFill>
                  <a:srgbClr val="FAFAFA"/>
                </a:solidFill>
                <a:latin typeface="微软雅黑" panose="020B0503020204020204" pitchFamily="34" charset="-122"/>
                <a:ea typeface="微软雅黑" panose="020B0503020204020204" pitchFamily="34" charset="-122"/>
                <a:cs typeface="+mn-ea"/>
                <a:sym typeface="+mn-lt"/>
              </a:rPr>
              <a:t>3.4</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4"/>
          <a:stretch>
            <a:fillRect/>
          </a:stretch>
        </p:blipFill>
        <p:spPr>
          <a:xfrm>
            <a:off x="944880" y="2014937"/>
            <a:ext cx="2797810" cy="3898265"/>
          </a:xfrm>
          <a:prstGeom prst="rect">
            <a:avLst/>
          </a:prstGeom>
        </p:spPr>
      </p:pic>
      <p:sp>
        <p:nvSpPr>
          <p:cNvPr id="7" name="椭圆形标注 12"/>
          <p:cNvSpPr/>
          <p:nvPr/>
        </p:nvSpPr>
        <p:spPr>
          <a:xfrm>
            <a:off x="2968625" y="1359617"/>
            <a:ext cx="2071370" cy="1493520"/>
          </a:xfrm>
          <a:prstGeom prst="wedgeEllipseCallou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p>
        </p:txBody>
      </p:sp>
      <p:sp>
        <p:nvSpPr>
          <p:cNvPr id="8" name="TextBox 35"/>
          <p:cNvSpPr txBox="1">
            <a:spLocks noChangeArrowheads="1"/>
          </p:cNvSpPr>
          <p:nvPr/>
        </p:nvSpPr>
        <p:spPr bwMode="auto">
          <a:xfrm>
            <a:off x="3247390" y="1437722"/>
            <a:ext cx="1606550" cy="12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先定一个</a:t>
            </a:r>
            <a:r>
              <a:rPr lang="zh-CN" altLang="en-US" dirty="0">
                <a:solidFill>
                  <a:srgbClr val="595959"/>
                </a:solidFill>
                <a:latin typeface="微软雅黑" panose="020B0503020204020204" pitchFamily="34" charset="-122"/>
                <a:ea typeface="微软雅黑" panose="020B0503020204020204" pitchFamily="34" charset="-122"/>
              </a:rPr>
              <a:t>小目标！</a:t>
            </a:r>
          </a:p>
        </p:txBody>
      </p:sp>
      <p:sp>
        <p:nvSpPr>
          <p:cNvPr id="9" name="TextBox 35"/>
          <p:cNvSpPr txBox="1">
            <a:spLocks noChangeArrowheads="1"/>
          </p:cNvSpPr>
          <p:nvPr/>
        </p:nvSpPr>
        <p:spPr bwMode="auto">
          <a:xfrm>
            <a:off x="5879063" y="3285411"/>
            <a:ext cx="4983480" cy="951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altLang="zh-CN" sz="1800" dirty="0">
                <a:solidFill>
                  <a:srgbClr val="595959"/>
                </a:solidFill>
                <a:latin typeface="微软雅黑" panose="020B0503020204020204" pitchFamily="34" charset="-122"/>
                <a:ea typeface="微软雅黑" panose="020B0503020204020204" pitchFamily="34" charset="-122"/>
                <a:cs typeface="+mn-ea"/>
              </a:rPr>
              <a:t>掌握</a:t>
            </a:r>
            <a:r>
              <a:rPr altLang="zh-CN" sz="1800" dirty="0">
                <a:solidFill>
                  <a:schemeClr val="tx2">
                    <a:lumMod val="60000"/>
                    <a:lumOff val="40000"/>
                  </a:schemeClr>
                </a:solidFill>
                <a:latin typeface="微软雅黑" panose="020B0503020204020204" pitchFamily="34" charset="-122"/>
                <a:ea typeface="微软雅黑" panose="020B0503020204020204" pitchFamily="34" charset="-122"/>
                <a:cs typeface="+mn-ea"/>
              </a:rPr>
              <a:t>循环嵌套的使用</a:t>
            </a:r>
            <a:r>
              <a:rPr altLang="zh-CN" sz="1800" dirty="0">
                <a:solidFill>
                  <a:srgbClr val="595959"/>
                </a:solidFill>
                <a:latin typeface="微软雅黑" panose="020B0503020204020204" pitchFamily="34" charset="-122"/>
                <a:ea typeface="微软雅黑" panose="020B0503020204020204" pitchFamily="34" charset="-122"/>
                <a:cs typeface="+mn-ea"/>
              </a:rPr>
              <a:t>，能够使用while循环嵌套处理多层循环的操作</a:t>
            </a:r>
          </a:p>
        </p:txBody>
      </p:sp>
      <p:grpSp>
        <p:nvGrpSpPr>
          <p:cNvPr id="11" name="组合 10"/>
          <p:cNvGrpSpPr/>
          <p:nvPr/>
        </p:nvGrpSpPr>
        <p:grpSpPr>
          <a:xfrm>
            <a:off x="5437103" y="3560215"/>
            <a:ext cx="405130" cy="405130"/>
            <a:chOff x="8881" y="4685"/>
            <a:chExt cx="638" cy="638"/>
          </a:xfrm>
        </p:grpSpPr>
        <p:sp>
          <p:nvSpPr>
            <p:cNvPr id="12" name="椭圆 11"/>
            <p:cNvSpPr/>
            <p:nvPr/>
          </p:nvSpPr>
          <p:spPr>
            <a:xfrm>
              <a:off x="8881" y="4685"/>
              <a:ext cx="638" cy="63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 name="椭圆 12"/>
            <p:cNvSpPr/>
            <p:nvPr/>
          </p:nvSpPr>
          <p:spPr>
            <a:xfrm>
              <a:off x="8946" y="4750"/>
              <a:ext cx="508" cy="50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21" name="Title 1"/>
          <p:cNvSpPr txBox="1"/>
          <p:nvPr>
            <p:custDataLst>
              <p:tags r:id="rId1"/>
            </p:custDataLst>
          </p:nvPr>
        </p:nvSpPr>
        <p:spPr>
          <a:xfrm>
            <a:off x="1143635" y="266700"/>
            <a:ext cx="4885055" cy="506095"/>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sz="2400" b="1" dirty="0">
                <a:solidFill>
                  <a:srgbClr val="595959"/>
                </a:solidFill>
                <a:latin typeface="微软雅黑" panose="020B0503020204020204" pitchFamily="34" charset="-122"/>
                <a:ea typeface="微软雅黑" panose="020B0503020204020204" pitchFamily="34" charset="-122"/>
                <a:cs typeface="+mn-ea"/>
                <a:sym typeface="+mn-lt"/>
              </a:rPr>
              <a:t>3</a:t>
            </a:r>
            <a:r>
              <a:rPr sz="2400" b="1" dirty="0">
                <a:solidFill>
                  <a:srgbClr val="595959"/>
                </a:solidFill>
                <a:latin typeface="微软雅黑" panose="020B0503020204020204" pitchFamily="34" charset="-122"/>
                <a:ea typeface="微软雅黑" panose="020B0503020204020204" pitchFamily="34" charset="-122"/>
                <a:cs typeface="+mn-ea"/>
                <a:sym typeface="+mn-lt"/>
              </a:rPr>
              <a:t>.</a:t>
            </a:r>
            <a:r>
              <a:rPr lang="en-US" sz="2400" b="1" dirty="0">
                <a:solidFill>
                  <a:srgbClr val="595959"/>
                </a:solidFill>
                <a:latin typeface="微软雅黑" panose="020B0503020204020204" pitchFamily="34" charset="-122"/>
                <a:ea typeface="微软雅黑" panose="020B0503020204020204" pitchFamily="34" charset="-122"/>
                <a:cs typeface="+mn-ea"/>
                <a:sym typeface="+mn-lt"/>
              </a:rPr>
              <a:t>4.1  while</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循环嵌套</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txBox="1"/>
          <p:nvPr>
            <p:custDataLst>
              <p:tags r:id="rId1"/>
            </p:custDataLst>
          </p:nvPr>
        </p:nvSpPr>
        <p:spPr>
          <a:xfrm>
            <a:off x="1143635" y="266700"/>
            <a:ext cx="4885055" cy="506095"/>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sz="2400" b="1" dirty="0">
                <a:solidFill>
                  <a:srgbClr val="595959"/>
                </a:solidFill>
                <a:latin typeface="微软雅黑" panose="020B0503020204020204" pitchFamily="34" charset="-122"/>
                <a:ea typeface="微软雅黑" panose="020B0503020204020204" pitchFamily="34" charset="-122"/>
                <a:cs typeface="+mn-ea"/>
                <a:sym typeface="+mn-lt"/>
              </a:rPr>
              <a:t>3</a:t>
            </a:r>
            <a:r>
              <a:rPr sz="2400" b="1" dirty="0">
                <a:solidFill>
                  <a:srgbClr val="595959"/>
                </a:solidFill>
                <a:latin typeface="微软雅黑" panose="020B0503020204020204" pitchFamily="34" charset="-122"/>
                <a:ea typeface="微软雅黑" panose="020B0503020204020204" pitchFamily="34" charset="-122"/>
                <a:cs typeface="+mn-ea"/>
                <a:sym typeface="+mn-lt"/>
              </a:rPr>
              <a:t>.</a:t>
            </a:r>
            <a:r>
              <a:rPr lang="en-US" sz="2400" b="1" dirty="0">
                <a:solidFill>
                  <a:srgbClr val="595959"/>
                </a:solidFill>
                <a:latin typeface="微软雅黑" panose="020B0503020204020204" pitchFamily="34" charset="-122"/>
                <a:ea typeface="微软雅黑" panose="020B0503020204020204" pitchFamily="34" charset="-122"/>
                <a:cs typeface="+mn-ea"/>
                <a:sym typeface="+mn-lt"/>
              </a:rPr>
              <a:t>4.1  while</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循环嵌套</a:t>
            </a:r>
          </a:p>
        </p:txBody>
      </p:sp>
      <p:grpSp>
        <p:nvGrpSpPr>
          <p:cNvPr id="27" name="组合 26"/>
          <p:cNvGrpSpPr/>
          <p:nvPr/>
        </p:nvGrpSpPr>
        <p:grpSpPr>
          <a:xfrm>
            <a:off x="2278346" y="3286041"/>
            <a:ext cx="4819123" cy="2448272"/>
            <a:chOff x="1143691" y="2082766"/>
            <a:chExt cx="4819123" cy="1279471"/>
          </a:xfrm>
        </p:grpSpPr>
        <p:sp>
          <p:nvSpPr>
            <p:cNvPr id="28" name="矩形 27"/>
            <p:cNvSpPr/>
            <p:nvPr>
              <p:custDataLst>
                <p:tags r:id="rId5"/>
              </p:custDataLst>
            </p:nvPr>
          </p:nvSpPr>
          <p:spPr bwMode="auto">
            <a:xfrm>
              <a:off x="1877857" y="2082766"/>
              <a:ext cx="4084957" cy="1279471"/>
            </a:xfrm>
            <a:prstGeom prst="rect">
              <a:avLst/>
            </a:prstGeom>
            <a:solidFill>
              <a:schemeClr val="bg1">
                <a:lumMod val="95000"/>
              </a:scheme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pPr>
              <a:r>
                <a:rPr lang="en-US" altLang="zh-CN"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while </a:t>
              </a:r>
              <a:r>
                <a:rPr lang="zh-CN" altLang="en-US"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条件表达式</a:t>
              </a:r>
              <a:r>
                <a:rPr lang="en-US" altLang="zh-CN"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1</a:t>
              </a:r>
              <a:r>
                <a:rPr lang="zh-CN" altLang="zh-CN"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a:t>
              </a:r>
              <a:r>
                <a:rPr lang="en-US" altLang="zh-CN"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            # </a:t>
              </a:r>
              <a:r>
                <a:rPr lang="zh-CN" altLang="zh-CN"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外层循环</a:t>
              </a:r>
            </a:p>
            <a:p>
              <a:pPr>
                <a:lnSpc>
                  <a:spcPct val="150000"/>
                </a:lnSpc>
              </a:pPr>
              <a:r>
                <a:rPr lang="en-US" altLang="zh-CN"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    </a:t>
              </a:r>
              <a:r>
                <a:rPr lang="zh-CN" altLang="zh-CN"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代码块</a:t>
              </a:r>
              <a:r>
                <a:rPr lang="en-US" altLang="zh-CN"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1</a:t>
              </a:r>
              <a:endParaRPr lang="zh-CN" altLang="zh-CN"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endParaRPr>
            </a:p>
            <a:p>
              <a:pPr>
                <a:lnSpc>
                  <a:spcPct val="150000"/>
                </a:lnSpc>
              </a:pPr>
              <a:r>
                <a:rPr lang="en-US" altLang="zh-CN"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    while </a:t>
              </a:r>
              <a:r>
                <a:rPr lang="zh-CN" altLang="en-US"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条件表达式</a:t>
              </a:r>
              <a:r>
                <a:rPr lang="en-US" altLang="zh-CN"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2</a:t>
              </a:r>
              <a:r>
                <a:rPr lang="zh-CN" altLang="zh-CN"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a:t>
              </a:r>
              <a:r>
                <a:rPr lang="en-US" altLang="zh-CN"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        # </a:t>
              </a:r>
              <a:r>
                <a:rPr lang="zh-CN" altLang="zh-CN"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内层循环</a:t>
              </a:r>
            </a:p>
            <a:p>
              <a:pPr>
                <a:lnSpc>
                  <a:spcPct val="150000"/>
                </a:lnSpc>
              </a:pPr>
              <a:r>
                <a:rPr lang="en-US" altLang="zh-CN"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        </a:t>
              </a:r>
              <a:r>
                <a:rPr lang="zh-CN" altLang="zh-CN"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代码块</a:t>
              </a:r>
              <a:r>
                <a:rPr lang="en-US" altLang="zh-CN"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2</a:t>
              </a:r>
              <a:endParaRPr lang="zh-CN" altLang="zh-CN"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endParaRPr>
            </a:p>
          </p:txBody>
        </p:sp>
        <p:sp>
          <p:nvSpPr>
            <p:cNvPr id="29" name="剪去单角的矩形 28"/>
            <p:cNvSpPr/>
            <p:nvPr>
              <p:custDataLst>
                <p:tags r:id="rId6"/>
              </p:custDataLst>
            </p:nvPr>
          </p:nvSpPr>
          <p:spPr>
            <a:xfrm flipH="1">
              <a:off x="1143691" y="2082766"/>
              <a:ext cx="624744" cy="1279471"/>
            </a:xfrm>
            <a:prstGeom prst="snip1Rect">
              <a:avLst>
                <a:gd name="adj" fmla="val 0"/>
              </a:avLst>
            </a:prstGeom>
            <a:solidFill>
              <a:srgbClr val="136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9"/>
            <p:cNvSpPr txBox="1"/>
            <p:nvPr>
              <p:custDataLst>
                <p:tags r:id="rId7"/>
              </p:custDataLst>
            </p:nvPr>
          </p:nvSpPr>
          <p:spPr>
            <a:xfrm>
              <a:off x="1235490" y="2230049"/>
              <a:ext cx="441146" cy="984904"/>
            </a:xfrm>
            <a:prstGeom prst="rect">
              <a:avLst/>
            </a:prstGeom>
            <a:noFill/>
          </p:spPr>
          <p:txBody>
            <a:bodyPr wrap="none" rtlCol="0">
              <a:spAutoFit/>
            </a:bodyPr>
            <a:lstStyle/>
            <a:p>
              <a:pPr algn="ctr">
                <a:lnSpc>
                  <a:spcPct val="150000"/>
                </a:lnSpc>
              </a:pPr>
              <a:r>
                <a:rPr lang="zh-CN" altLang="en-US" sz="2000" b="1" dirty="0">
                  <a:solidFill>
                    <a:schemeClr val="bg1"/>
                  </a:solidFill>
                  <a:latin typeface="微软雅黑" panose="020B0503020204020204" pitchFamily="34" charset="-122"/>
                  <a:ea typeface="微软雅黑" panose="020B0503020204020204" pitchFamily="34" charset="-122"/>
                </a:rPr>
                <a:t>语</a:t>
              </a:r>
              <a:endParaRPr lang="en-US" altLang="zh-CN" sz="2000" b="1"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2000" b="1" dirty="0">
                  <a:solidFill>
                    <a:schemeClr val="bg1"/>
                  </a:solidFill>
                  <a:latin typeface="微软雅黑" panose="020B0503020204020204" pitchFamily="34" charset="-122"/>
                  <a:ea typeface="微软雅黑" panose="020B0503020204020204" pitchFamily="34" charset="-122"/>
                </a:rPr>
                <a:t>法</a:t>
              </a:r>
              <a:endParaRPr lang="en-US" altLang="zh-CN" sz="2000" b="1"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2000" b="1" dirty="0">
                  <a:solidFill>
                    <a:schemeClr val="bg1"/>
                  </a:solidFill>
                  <a:latin typeface="微软雅黑" panose="020B0503020204020204" pitchFamily="34" charset="-122"/>
                  <a:ea typeface="微软雅黑" panose="020B0503020204020204" pitchFamily="34" charset="-122"/>
                </a:rPr>
                <a:t>格</a:t>
              </a:r>
              <a:endParaRPr lang="en-US" altLang="zh-CN" sz="2000" b="1"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2000" b="1" dirty="0">
                  <a:solidFill>
                    <a:schemeClr val="bg1"/>
                  </a:solidFill>
                  <a:latin typeface="微软雅黑" panose="020B0503020204020204" pitchFamily="34" charset="-122"/>
                  <a:ea typeface="微软雅黑" panose="020B0503020204020204" pitchFamily="34" charset="-122"/>
                </a:rPr>
                <a:t>式</a:t>
              </a:r>
            </a:p>
          </p:txBody>
        </p:sp>
        <p:sp>
          <p:nvSpPr>
            <p:cNvPr id="32" name="Freeform 16"/>
            <p:cNvSpPr/>
            <p:nvPr>
              <p:custDataLst>
                <p:tags r:id="rId8"/>
              </p:custDataLst>
            </p:nvPr>
          </p:nvSpPr>
          <p:spPr bwMode="auto">
            <a:xfrm>
              <a:off x="1767136" y="2105348"/>
              <a:ext cx="110721" cy="1256889"/>
            </a:xfrm>
            <a:custGeom>
              <a:avLst/>
              <a:gdLst>
                <a:gd name="T0" fmla="*/ 280 w 280"/>
                <a:gd name="T1" fmla="*/ 278 h 1123"/>
                <a:gd name="T2" fmla="*/ 280 w 280"/>
                <a:gd name="T3" fmla="*/ 1123 h 1123"/>
                <a:gd name="T4" fmla="*/ 0 w 280"/>
                <a:gd name="T5" fmla="*/ 842 h 1123"/>
                <a:gd name="T6" fmla="*/ 0 w 280"/>
                <a:gd name="T7" fmla="*/ 0 h 1123"/>
                <a:gd name="T8" fmla="*/ 278 w 280"/>
                <a:gd name="T9" fmla="*/ 278 h 1123"/>
                <a:gd name="T10" fmla="*/ 280 w 280"/>
                <a:gd name="T11" fmla="*/ 278 h 1123"/>
              </a:gdLst>
              <a:ahLst/>
              <a:cxnLst>
                <a:cxn ang="0">
                  <a:pos x="T0" y="T1"/>
                </a:cxn>
                <a:cxn ang="0">
                  <a:pos x="T2" y="T3"/>
                </a:cxn>
                <a:cxn ang="0">
                  <a:pos x="T4" y="T5"/>
                </a:cxn>
                <a:cxn ang="0">
                  <a:pos x="T6" y="T7"/>
                </a:cxn>
                <a:cxn ang="0">
                  <a:pos x="T8" y="T9"/>
                </a:cxn>
                <a:cxn ang="0">
                  <a:pos x="T10" y="T11"/>
                </a:cxn>
              </a:cxnLst>
              <a:rect l="0" t="0" r="r" b="b"/>
              <a:pathLst>
                <a:path w="280" h="1123">
                  <a:moveTo>
                    <a:pt x="280" y="278"/>
                  </a:moveTo>
                  <a:lnTo>
                    <a:pt x="280" y="1123"/>
                  </a:lnTo>
                  <a:lnTo>
                    <a:pt x="0" y="842"/>
                  </a:lnTo>
                  <a:lnTo>
                    <a:pt x="0" y="0"/>
                  </a:lnTo>
                  <a:lnTo>
                    <a:pt x="278" y="278"/>
                  </a:lnTo>
                  <a:lnTo>
                    <a:pt x="280" y="278"/>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grpSp>
      <p:grpSp>
        <p:nvGrpSpPr>
          <p:cNvPr id="9" name="组合 8"/>
          <p:cNvGrpSpPr/>
          <p:nvPr/>
        </p:nvGrpSpPr>
        <p:grpSpPr>
          <a:xfrm>
            <a:off x="1019175" y="857056"/>
            <a:ext cx="3533775" cy="466725"/>
            <a:chOff x="1019175" y="847725"/>
            <a:chExt cx="3533775" cy="466725"/>
          </a:xfrm>
        </p:grpSpPr>
        <p:sp>
          <p:nvSpPr>
            <p:cNvPr id="3" name="同侧圆角矩形 3"/>
            <p:cNvSpPr/>
            <p:nvPr>
              <p:custDataLst>
                <p:tags r:id="rId3"/>
              </p:custDataLst>
            </p:nvPr>
          </p:nvSpPr>
          <p:spPr>
            <a:xfrm rot="10800000">
              <a:off x="1019175" y="847725"/>
              <a:ext cx="3533775" cy="466725"/>
            </a:xfrm>
            <a:prstGeom prst="round2Same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custDataLst>
                <p:tags r:id="rId4"/>
              </p:custDataLst>
            </p:nvPr>
          </p:nvSpPr>
          <p:spPr>
            <a:xfrm>
              <a:off x="1019175" y="881033"/>
              <a:ext cx="3533775" cy="398780"/>
            </a:xfrm>
            <a:prstGeom prst="rect">
              <a:avLst/>
            </a:prstGeom>
          </p:spPr>
          <p:txBody>
            <a:bodyPr wrap="square">
              <a:spAutoFit/>
            </a:bodyPr>
            <a:lstStyle/>
            <a:p>
              <a:pPr algn="ctr"/>
              <a:r>
                <a:rPr lang="en-US" altLang="zh-CN" sz="2000" dirty="0">
                  <a:solidFill>
                    <a:srgbClr val="595959"/>
                  </a:solidFill>
                  <a:latin typeface="微软雅黑" panose="020B0503020204020204" pitchFamily="34" charset="-122"/>
                  <a:ea typeface="微软雅黑" panose="020B0503020204020204" pitchFamily="34" charset="-122"/>
                </a:rPr>
                <a:t>while</a:t>
              </a:r>
              <a:r>
                <a:rPr lang="zh-CN" altLang="zh-CN" sz="2000" dirty="0">
                  <a:solidFill>
                    <a:srgbClr val="595959"/>
                  </a:solidFill>
                  <a:latin typeface="微软雅黑" panose="020B0503020204020204" pitchFamily="34" charset="-122"/>
                  <a:ea typeface="微软雅黑" panose="020B0503020204020204" pitchFamily="34" charset="-122"/>
                </a:rPr>
                <a:t>循环嵌套</a:t>
              </a:r>
            </a:p>
          </p:txBody>
        </p:sp>
      </p:grpSp>
      <p:sp>
        <p:nvSpPr>
          <p:cNvPr id="5" name="TextBox 35"/>
          <p:cNvSpPr txBox="1">
            <a:spLocks noChangeArrowheads="1"/>
          </p:cNvSpPr>
          <p:nvPr>
            <p:custDataLst>
              <p:tags r:id="rId2"/>
            </p:custDataLst>
          </p:nvPr>
        </p:nvSpPr>
        <p:spPr bwMode="auto">
          <a:xfrm>
            <a:off x="1019175" y="1845945"/>
            <a:ext cx="9610090" cy="951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1800" dirty="0">
                <a:solidFill>
                  <a:schemeClr val="tx2">
                    <a:lumMod val="60000"/>
                    <a:lumOff val="40000"/>
                  </a:schemeClr>
                </a:solidFill>
                <a:latin typeface="微软雅黑" panose="020B0503020204020204" pitchFamily="34" charset="-122"/>
                <a:ea typeface="微软雅黑" panose="020B0503020204020204" pitchFamily="34" charset="-122"/>
              </a:rPr>
              <a:t>while循环嵌套</a:t>
            </a:r>
            <a:r>
              <a:rPr lang="zh-CN" altLang="en-US" sz="1800" dirty="0">
                <a:solidFill>
                  <a:srgbClr val="595959"/>
                </a:solidFill>
                <a:latin typeface="微软雅黑" panose="020B0503020204020204" pitchFamily="34" charset="-122"/>
                <a:ea typeface="微软雅黑" panose="020B0503020204020204" pitchFamily="34" charset="-122"/>
              </a:rPr>
              <a:t>是指while语句中嵌套while或for语句。以while语句中嵌套while语句为例，while循环嵌套的语法格式如下：</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35"/>
          <p:cNvSpPr txBox="1">
            <a:spLocks noChangeArrowheads="1"/>
          </p:cNvSpPr>
          <p:nvPr/>
        </p:nvSpPr>
        <p:spPr bwMode="auto">
          <a:xfrm>
            <a:off x="5231110" y="2349780"/>
            <a:ext cx="6048672" cy="3444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zh-CN" sz="1800" dirty="0">
                <a:solidFill>
                  <a:srgbClr val="595959"/>
                </a:solidFill>
                <a:latin typeface="微软雅黑" panose="020B0503020204020204" pitchFamily="34" charset="-122"/>
                <a:ea typeface="微软雅黑" panose="020B0503020204020204" pitchFamily="34" charset="-122"/>
                <a:cs typeface="+mn-ea"/>
              </a:rPr>
              <a:t>执行while循环嵌套时，首先判断</a:t>
            </a:r>
            <a:r>
              <a:rPr lang="zh-CN" altLang="zh-CN" sz="1800" dirty="0">
                <a:solidFill>
                  <a:schemeClr val="tx2">
                    <a:lumMod val="60000"/>
                    <a:lumOff val="40000"/>
                  </a:schemeClr>
                </a:solidFill>
                <a:latin typeface="微软雅黑" panose="020B0503020204020204" pitchFamily="34" charset="-122"/>
                <a:ea typeface="微软雅黑" panose="020B0503020204020204" pitchFamily="34" charset="-122"/>
                <a:cs typeface="+mn-ea"/>
              </a:rPr>
              <a:t>外层循环条件表达式1</a:t>
            </a:r>
            <a:r>
              <a:rPr lang="zh-CN" altLang="zh-CN" sz="1800" dirty="0">
                <a:solidFill>
                  <a:srgbClr val="595959"/>
                </a:solidFill>
                <a:latin typeface="微软雅黑" panose="020B0503020204020204" pitchFamily="34" charset="-122"/>
                <a:ea typeface="微软雅黑" panose="020B0503020204020204" pitchFamily="34" charset="-122"/>
                <a:cs typeface="+mn-ea"/>
              </a:rPr>
              <a:t>的结果是否为True，如果为</a:t>
            </a:r>
            <a:r>
              <a:rPr lang="zh-CN" altLang="zh-CN" sz="1800" dirty="0">
                <a:solidFill>
                  <a:schemeClr val="tx2">
                    <a:lumMod val="60000"/>
                    <a:lumOff val="40000"/>
                  </a:schemeClr>
                </a:solidFill>
                <a:latin typeface="微软雅黑" panose="020B0503020204020204" pitchFamily="34" charset="-122"/>
                <a:ea typeface="微软雅黑" panose="020B0503020204020204" pitchFamily="34" charset="-122"/>
                <a:cs typeface="+mn-ea"/>
              </a:rPr>
              <a:t>True</a:t>
            </a:r>
            <a:r>
              <a:rPr lang="zh-CN" altLang="zh-CN" sz="1800" dirty="0">
                <a:solidFill>
                  <a:srgbClr val="595959"/>
                </a:solidFill>
                <a:latin typeface="微软雅黑" panose="020B0503020204020204" pitchFamily="34" charset="-122"/>
                <a:ea typeface="微软雅黑" panose="020B0503020204020204" pitchFamily="34" charset="-122"/>
                <a:cs typeface="+mn-ea"/>
              </a:rPr>
              <a:t>，则</a:t>
            </a:r>
            <a:r>
              <a:rPr lang="zh-CN" altLang="zh-CN" sz="1800" dirty="0">
                <a:solidFill>
                  <a:schemeClr val="tx2">
                    <a:lumMod val="60000"/>
                    <a:lumOff val="40000"/>
                  </a:schemeClr>
                </a:solidFill>
                <a:latin typeface="微软雅黑" panose="020B0503020204020204" pitchFamily="34" charset="-122"/>
                <a:ea typeface="微软雅黑" panose="020B0503020204020204" pitchFamily="34" charset="-122"/>
                <a:cs typeface="+mn-ea"/>
              </a:rPr>
              <a:t>执行代码块1</a:t>
            </a:r>
            <a:r>
              <a:rPr lang="zh-CN" altLang="zh-CN" sz="1800" dirty="0">
                <a:solidFill>
                  <a:srgbClr val="595959"/>
                </a:solidFill>
                <a:latin typeface="微软雅黑" panose="020B0503020204020204" pitchFamily="34" charset="-122"/>
                <a:ea typeface="微软雅黑" panose="020B0503020204020204" pitchFamily="34" charset="-122"/>
                <a:cs typeface="+mn-ea"/>
              </a:rPr>
              <a:t>，继续判断</a:t>
            </a:r>
            <a:r>
              <a:rPr lang="zh-CN" altLang="zh-CN" sz="1800" dirty="0">
                <a:solidFill>
                  <a:schemeClr val="tx2">
                    <a:lumMod val="60000"/>
                    <a:lumOff val="40000"/>
                  </a:schemeClr>
                </a:solidFill>
                <a:latin typeface="微软雅黑" panose="020B0503020204020204" pitchFamily="34" charset="-122"/>
                <a:ea typeface="微软雅黑" panose="020B0503020204020204" pitchFamily="34" charset="-122"/>
                <a:cs typeface="+mn-ea"/>
              </a:rPr>
              <a:t>内层循环条件表达式2</a:t>
            </a:r>
            <a:r>
              <a:rPr lang="zh-CN" altLang="zh-CN" sz="1800" dirty="0">
                <a:solidFill>
                  <a:srgbClr val="595959"/>
                </a:solidFill>
                <a:latin typeface="微软雅黑" panose="020B0503020204020204" pitchFamily="34" charset="-122"/>
                <a:ea typeface="微软雅黑" panose="020B0503020204020204" pitchFamily="34" charset="-122"/>
                <a:cs typeface="+mn-ea"/>
              </a:rPr>
              <a:t>的结果是否为True，如果为</a:t>
            </a:r>
            <a:r>
              <a:rPr lang="zh-CN" altLang="zh-CN" sz="1800" dirty="0">
                <a:solidFill>
                  <a:schemeClr val="tx2">
                    <a:lumMod val="60000"/>
                    <a:lumOff val="40000"/>
                  </a:schemeClr>
                </a:solidFill>
                <a:latin typeface="微软雅黑" panose="020B0503020204020204" pitchFamily="34" charset="-122"/>
                <a:ea typeface="微软雅黑" panose="020B0503020204020204" pitchFamily="34" charset="-122"/>
                <a:cs typeface="+mn-ea"/>
              </a:rPr>
              <a:t>True</a:t>
            </a:r>
            <a:r>
              <a:rPr lang="zh-CN" altLang="zh-CN" sz="1800" dirty="0">
                <a:solidFill>
                  <a:srgbClr val="595959"/>
                </a:solidFill>
                <a:latin typeface="微软雅黑" panose="020B0503020204020204" pitchFamily="34" charset="-122"/>
                <a:ea typeface="微软雅黑" panose="020B0503020204020204" pitchFamily="34" charset="-122"/>
                <a:cs typeface="+mn-ea"/>
              </a:rPr>
              <a:t>，则</a:t>
            </a:r>
            <a:r>
              <a:rPr lang="zh-CN" altLang="zh-CN" sz="1800" dirty="0">
                <a:solidFill>
                  <a:schemeClr val="tx2">
                    <a:lumMod val="60000"/>
                    <a:lumOff val="40000"/>
                  </a:schemeClr>
                </a:solidFill>
                <a:latin typeface="微软雅黑" panose="020B0503020204020204" pitchFamily="34" charset="-122"/>
                <a:ea typeface="微软雅黑" panose="020B0503020204020204" pitchFamily="34" charset="-122"/>
                <a:cs typeface="+mn-ea"/>
              </a:rPr>
              <a:t>执行代码块2</a:t>
            </a:r>
            <a:r>
              <a:rPr lang="zh-CN" altLang="zh-CN" sz="1800" dirty="0">
                <a:solidFill>
                  <a:srgbClr val="595959"/>
                </a:solidFill>
                <a:latin typeface="微软雅黑" panose="020B0503020204020204" pitchFamily="34" charset="-122"/>
                <a:ea typeface="微软雅黑" panose="020B0503020204020204" pitchFamily="34" charset="-122"/>
                <a:cs typeface="+mn-ea"/>
              </a:rPr>
              <a:t>，直至条件表达式2的结果为False时结束内层循环，然后判断外层循环的条件表达式1的结果是否为True，如此往复，直至条件表达式1的值为False时结束外层循环。也就是说，每执行一次外层循环，内层循环会重复执行一轮。</a:t>
            </a:r>
          </a:p>
        </p:txBody>
      </p:sp>
      <p:pic>
        <p:nvPicPr>
          <p:cNvPr id="8" name="图片 7"/>
          <p:cNvPicPr>
            <a:picLocks noChangeAspect="1"/>
          </p:cNvPicPr>
          <p:nvPr/>
        </p:nvPicPr>
        <p:blipFill>
          <a:blip r:embed="rId4"/>
          <a:stretch>
            <a:fillRect/>
          </a:stretch>
        </p:blipFill>
        <p:spPr>
          <a:xfrm>
            <a:off x="1011196" y="1629594"/>
            <a:ext cx="3715858" cy="4006159"/>
          </a:xfrm>
          <a:prstGeom prst="rect">
            <a:avLst/>
          </a:prstGeom>
        </p:spPr>
      </p:pic>
      <p:sp>
        <p:nvSpPr>
          <p:cNvPr id="2" name="Title 1"/>
          <p:cNvSpPr txBox="1"/>
          <p:nvPr>
            <p:custDataLst>
              <p:tags r:id="rId1"/>
            </p:custDataLst>
          </p:nvPr>
        </p:nvSpPr>
        <p:spPr>
          <a:xfrm>
            <a:off x="1143635" y="266700"/>
            <a:ext cx="4885055" cy="506095"/>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sz="2400" b="1" dirty="0">
                <a:solidFill>
                  <a:srgbClr val="595959"/>
                </a:solidFill>
                <a:latin typeface="微软雅黑" panose="020B0503020204020204" pitchFamily="34" charset="-122"/>
                <a:ea typeface="微软雅黑" panose="020B0503020204020204" pitchFamily="34" charset="-122"/>
                <a:cs typeface="+mn-ea"/>
                <a:sym typeface="+mn-lt"/>
              </a:rPr>
              <a:t>3</a:t>
            </a:r>
            <a:r>
              <a:rPr sz="2400" b="1" dirty="0">
                <a:solidFill>
                  <a:srgbClr val="595959"/>
                </a:solidFill>
                <a:latin typeface="微软雅黑" panose="020B0503020204020204" pitchFamily="34" charset="-122"/>
                <a:ea typeface="微软雅黑" panose="020B0503020204020204" pitchFamily="34" charset="-122"/>
                <a:cs typeface="+mn-ea"/>
                <a:sym typeface="+mn-lt"/>
              </a:rPr>
              <a:t>.</a:t>
            </a:r>
            <a:r>
              <a:rPr lang="en-US" sz="2400" b="1" dirty="0">
                <a:solidFill>
                  <a:srgbClr val="595959"/>
                </a:solidFill>
                <a:latin typeface="微软雅黑" panose="020B0503020204020204" pitchFamily="34" charset="-122"/>
                <a:ea typeface="微软雅黑" panose="020B0503020204020204" pitchFamily="34" charset="-122"/>
                <a:cs typeface="+mn-ea"/>
                <a:sym typeface="+mn-lt"/>
              </a:rPr>
              <a:t>4.1  while</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循环嵌套</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custDataLst>
              <p:tags r:id="rId1"/>
            </p:custDataLst>
          </p:nvPr>
        </p:nvSpPr>
        <p:spPr>
          <a:xfrm>
            <a:off x="9955812" y="1969176"/>
            <a:ext cx="1637672" cy="584775"/>
          </a:xfrm>
          <a:prstGeom prst="rect">
            <a:avLst/>
          </a:prstGeom>
          <a:noFill/>
        </p:spPr>
        <p:txBody>
          <a:bodyPr wrap="square">
            <a:spAutoFit/>
          </a:bodyPr>
          <a:lstStyle/>
          <a:p>
            <a:pPr algn="ctr"/>
            <a:r>
              <a:rPr lang="zh-CN" altLang="en-US" sz="1600">
                <a:solidFill>
                  <a:schemeClr val="bg1"/>
                </a:solidFill>
                <a:latin typeface="微软雅黑" panose="020B0503020204020204" pitchFamily="34" charset="-122"/>
                <a:ea typeface="微软雅黑" panose="020B0503020204020204" pitchFamily="34" charset="-122"/>
              </a:rPr>
              <a:t>无缝衔接单元测试</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1019175" y="857056"/>
            <a:ext cx="3533775" cy="466725"/>
            <a:chOff x="1019175" y="847725"/>
            <a:chExt cx="3533775" cy="466725"/>
          </a:xfrm>
        </p:grpSpPr>
        <p:sp>
          <p:nvSpPr>
            <p:cNvPr id="3" name="同侧圆角矩形 3"/>
            <p:cNvSpPr/>
            <p:nvPr>
              <p:custDataLst>
                <p:tags r:id="rId7"/>
              </p:custDataLst>
            </p:nvPr>
          </p:nvSpPr>
          <p:spPr>
            <a:xfrm rot="10800000">
              <a:off x="1019175" y="847725"/>
              <a:ext cx="3533775" cy="466725"/>
            </a:xfrm>
            <a:prstGeom prst="round2Same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custDataLst>
                <p:tags r:id="rId8"/>
              </p:custDataLst>
            </p:nvPr>
          </p:nvSpPr>
          <p:spPr>
            <a:xfrm>
              <a:off x="1019175" y="881033"/>
              <a:ext cx="3533775" cy="398780"/>
            </a:xfrm>
            <a:prstGeom prst="rect">
              <a:avLst/>
            </a:prstGeom>
          </p:spPr>
          <p:txBody>
            <a:bodyPr wrap="square">
              <a:spAutoFit/>
            </a:bodyPr>
            <a:lstStyle/>
            <a:p>
              <a:pPr algn="ctr"/>
              <a:r>
                <a:rPr lang="en-US" altLang="zh-CN" sz="2000" dirty="0">
                  <a:solidFill>
                    <a:srgbClr val="595959"/>
                  </a:solidFill>
                  <a:latin typeface="微软雅黑" panose="020B0503020204020204" pitchFamily="34" charset="-122"/>
                  <a:ea typeface="微软雅黑" panose="020B0503020204020204" pitchFamily="34" charset="-122"/>
                </a:rPr>
                <a:t>while</a:t>
              </a:r>
              <a:r>
                <a:rPr lang="zh-CN" altLang="en-US" sz="2000" dirty="0">
                  <a:solidFill>
                    <a:srgbClr val="595959"/>
                  </a:solidFill>
                  <a:latin typeface="微软雅黑" panose="020B0503020204020204" pitchFamily="34" charset="-122"/>
                  <a:ea typeface="微软雅黑" panose="020B0503020204020204" pitchFamily="34" charset="-122"/>
                </a:rPr>
                <a:t>循环嵌套</a:t>
              </a:r>
            </a:p>
          </p:txBody>
        </p:sp>
      </p:grpSp>
      <p:sp>
        <p:nvSpPr>
          <p:cNvPr id="16" name="矩形 15"/>
          <p:cNvSpPr/>
          <p:nvPr>
            <p:custDataLst>
              <p:tags r:id="rId2"/>
            </p:custDataLst>
          </p:nvPr>
        </p:nvSpPr>
        <p:spPr bwMode="auto">
          <a:xfrm>
            <a:off x="5807075" y="2493010"/>
            <a:ext cx="5616575" cy="3557905"/>
          </a:xfrm>
          <a:prstGeom prst="rect">
            <a:avLst/>
          </a:prstGeom>
          <a:solidFill>
            <a:schemeClr val="bg1">
              <a:lumMod val="95000"/>
            </a:scheme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pPr>
            <a:r>
              <a:rPr altLang="zh-CN" sz="16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i = 1</a:t>
            </a:r>
          </a:p>
          <a:p>
            <a:pPr>
              <a:lnSpc>
                <a:spcPct val="150000"/>
              </a:lnSpc>
            </a:pPr>
            <a:r>
              <a:rPr altLang="zh-CN" sz="16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while i &lt;= 5:</a:t>
            </a:r>
          </a:p>
          <a:p>
            <a:pPr>
              <a:lnSpc>
                <a:spcPct val="150000"/>
              </a:lnSpc>
            </a:pPr>
            <a:r>
              <a:rPr altLang="zh-CN" sz="16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     j = 1</a:t>
            </a:r>
          </a:p>
          <a:p>
            <a:pPr>
              <a:lnSpc>
                <a:spcPct val="150000"/>
              </a:lnSpc>
            </a:pPr>
            <a:r>
              <a:rPr altLang="zh-CN" sz="16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     while j &lt;= i:</a:t>
            </a:r>
          </a:p>
          <a:p>
            <a:pPr>
              <a:lnSpc>
                <a:spcPct val="150000"/>
              </a:lnSpc>
            </a:pPr>
            <a:r>
              <a:rPr altLang="zh-CN" sz="16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         print("* ", end=' ')</a:t>
            </a:r>
          </a:p>
          <a:p>
            <a:pPr>
              <a:lnSpc>
                <a:spcPct val="150000"/>
              </a:lnSpc>
            </a:pPr>
            <a:r>
              <a:rPr altLang="zh-CN" sz="16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         j += 1</a:t>
            </a:r>
          </a:p>
          <a:p>
            <a:pPr>
              <a:lnSpc>
                <a:spcPct val="150000"/>
              </a:lnSpc>
            </a:pPr>
            <a:r>
              <a:rPr altLang="zh-CN" sz="16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     print(end="\n")</a:t>
            </a:r>
          </a:p>
          <a:p>
            <a:pPr>
              <a:lnSpc>
                <a:spcPct val="150000"/>
              </a:lnSpc>
            </a:pPr>
            <a:r>
              <a:rPr altLang="zh-CN" sz="16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     i += 1</a:t>
            </a:r>
          </a:p>
        </p:txBody>
      </p:sp>
      <p:sp>
        <p:nvSpPr>
          <p:cNvPr id="23" name="剪去单角的矩形 22"/>
          <p:cNvSpPr/>
          <p:nvPr>
            <p:custDataLst>
              <p:tags r:id="rId3"/>
            </p:custDataLst>
          </p:nvPr>
        </p:nvSpPr>
        <p:spPr>
          <a:xfrm rot="5400000" flipH="1">
            <a:off x="1393627" y="1609585"/>
            <a:ext cx="473622" cy="1222526"/>
          </a:xfrm>
          <a:prstGeom prst="snip1Rect">
            <a:avLst>
              <a:gd name="adj" fmla="val 0"/>
            </a:avLst>
          </a:prstGeom>
          <a:solidFill>
            <a:srgbClr val="136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custDataLst>
              <p:tags r:id="rId4"/>
            </p:custDataLst>
          </p:nvPr>
        </p:nvSpPr>
        <p:spPr>
          <a:xfrm>
            <a:off x="1243152" y="2020792"/>
            <a:ext cx="774571" cy="400110"/>
          </a:xfrm>
          <a:prstGeom prst="rect">
            <a:avLst/>
          </a:prstGeom>
          <a:noFill/>
        </p:spPr>
        <p:txBody>
          <a:bodyPr wrap="non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示 例</a:t>
            </a:r>
          </a:p>
        </p:txBody>
      </p:sp>
      <p:sp>
        <p:nvSpPr>
          <p:cNvPr id="25" name="TextBox 35"/>
          <p:cNvSpPr txBox="1">
            <a:spLocks noChangeArrowheads="1"/>
          </p:cNvSpPr>
          <p:nvPr>
            <p:custDataLst>
              <p:tags r:id="rId5"/>
            </p:custDataLst>
          </p:nvPr>
        </p:nvSpPr>
        <p:spPr bwMode="auto">
          <a:xfrm>
            <a:off x="910630" y="3141222"/>
            <a:ext cx="4392488" cy="951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zh-CN" sz="1800" dirty="0">
                <a:solidFill>
                  <a:srgbClr val="595959"/>
                </a:solidFill>
                <a:latin typeface="微软雅黑" panose="020B0503020204020204" pitchFamily="34" charset="-122"/>
                <a:ea typeface="微软雅黑" panose="020B0503020204020204" pitchFamily="34" charset="-122"/>
              </a:rPr>
              <a:t>使用while循环嵌套输出由*组成的直角三角形。</a:t>
            </a:r>
          </a:p>
        </p:txBody>
      </p:sp>
      <p:sp>
        <p:nvSpPr>
          <p:cNvPr id="2" name="Title 1"/>
          <p:cNvSpPr txBox="1"/>
          <p:nvPr>
            <p:custDataLst>
              <p:tags r:id="rId6"/>
            </p:custDataLst>
          </p:nvPr>
        </p:nvSpPr>
        <p:spPr>
          <a:xfrm>
            <a:off x="1143635" y="266700"/>
            <a:ext cx="4885055" cy="506095"/>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sz="2400" b="1" dirty="0">
                <a:solidFill>
                  <a:srgbClr val="595959"/>
                </a:solidFill>
                <a:latin typeface="微软雅黑" panose="020B0503020204020204" pitchFamily="34" charset="-122"/>
                <a:ea typeface="微软雅黑" panose="020B0503020204020204" pitchFamily="34" charset="-122"/>
                <a:cs typeface="+mn-ea"/>
                <a:sym typeface="+mn-lt"/>
              </a:rPr>
              <a:t>3</a:t>
            </a:r>
            <a:r>
              <a:rPr sz="2400" b="1" dirty="0">
                <a:solidFill>
                  <a:srgbClr val="595959"/>
                </a:solidFill>
                <a:latin typeface="微软雅黑" panose="020B0503020204020204" pitchFamily="34" charset="-122"/>
                <a:ea typeface="微软雅黑" panose="020B0503020204020204" pitchFamily="34" charset="-122"/>
                <a:cs typeface="+mn-ea"/>
                <a:sym typeface="+mn-lt"/>
              </a:rPr>
              <a:t>.</a:t>
            </a:r>
            <a:r>
              <a:rPr lang="en-US" sz="2400" b="1" dirty="0">
                <a:solidFill>
                  <a:srgbClr val="595959"/>
                </a:solidFill>
                <a:latin typeface="微软雅黑" panose="020B0503020204020204" pitchFamily="34" charset="-122"/>
                <a:ea typeface="微软雅黑" panose="020B0503020204020204" pitchFamily="34" charset="-122"/>
                <a:cs typeface="+mn-ea"/>
                <a:sym typeface="+mn-lt"/>
              </a:rPr>
              <a:t>4.1  while</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循环嵌套</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4"/>
          <a:stretch>
            <a:fillRect/>
          </a:stretch>
        </p:blipFill>
        <p:spPr>
          <a:xfrm>
            <a:off x="944880" y="2014937"/>
            <a:ext cx="2797810" cy="3898265"/>
          </a:xfrm>
          <a:prstGeom prst="rect">
            <a:avLst/>
          </a:prstGeom>
        </p:spPr>
      </p:pic>
      <p:sp>
        <p:nvSpPr>
          <p:cNvPr id="7" name="椭圆形标注 12"/>
          <p:cNvSpPr/>
          <p:nvPr/>
        </p:nvSpPr>
        <p:spPr>
          <a:xfrm>
            <a:off x="2968625" y="1359617"/>
            <a:ext cx="2071370" cy="1493520"/>
          </a:xfrm>
          <a:prstGeom prst="wedgeEllipseCallou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p>
        </p:txBody>
      </p:sp>
      <p:sp>
        <p:nvSpPr>
          <p:cNvPr id="8" name="TextBox 35"/>
          <p:cNvSpPr txBox="1">
            <a:spLocks noChangeArrowheads="1"/>
          </p:cNvSpPr>
          <p:nvPr/>
        </p:nvSpPr>
        <p:spPr bwMode="auto">
          <a:xfrm>
            <a:off x="3247390" y="1437722"/>
            <a:ext cx="1606550" cy="12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先定一个</a:t>
            </a:r>
            <a:r>
              <a:rPr lang="zh-CN" altLang="en-US" dirty="0">
                <a:solidFill>
                  <a:srgbClr val="595959"/>
                </a:solidFill>
                <a:latin typeface="微软雅黑" panose="020B0503020204020204" pitchFamily="34" charset="-122"/>
                <a:ea typeface="微软雅黑" panose="020B0503020204020204" pitchFamily="34" charset="-122"/>
              </a:rPr>
              <a:t>小目标！</a:t>
            </a:r>
          </a:p>
        </p:txBody>
      </p:sp>
      <p:sp>
        <p:nvSpPr>
          <p:cNvPr id="9" name="TextBox 35"/>
          <p:cNvSpPr txBox="1">
            <a:spLocks noChangeArrowheads="1"/>
          </p:cNvSpPr>
          <p:nvPr/>
        </p:nvSpPr>
        <p:spPr bwMode="auto">
          <a:xfrm>
            <a:off x="5879063" y="3285411"/>
            <a:ext cx="4983480" cy="951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altLang="zh-CN" sz="1800" dirty="0">
                <a:solidFill>
                  <a:srgbClr val="595959"/>
                </a:solidFill>
                <a:latin typeface="微软雅黑" panose="020B0503020204020204" pitchFamily="34" charset="-122"/>
                <a:ea typeface="微软雅黑" panose="020B0503020204020204" pitchFamily="34" charset="-122"/>
                <a:cs typeface="+mn-ea"/>
              </a:rPr>
              <a:t>掌握</a:t>
            </a:r>
            <a:r>
              <a:rPr altLang="zh-CN" sz="1800" dirty="0">
                <a:solidFill>
                  <a:schemeClr val="tx2">
                    <a:lumMod val="60000"/>
                    <a:lumOff val="40000"/>
                  </a:schemeClr>
                </a:solidFill>
                <a:latin typeface="微软雅黑" panose="020B0503020204020204" pitchFamily="34" charset="-122"/>
                <a:ea typeface="微软雅黑" panose="020B0503020204020204" pitchFamily="34" charset="-122"/>
                <a:cs typeface="+mn-ea"/>
              </a:rPr>
              <a:t>循环嵌套的使用</a:t>
            </a:r>
            <a:r>
              <a:rPr altLang="zh-CN" sz="1800" dirty="0">
                <a:solidFill>
                  <a:srgbClr val="595959"/>
                </a:solidFill>
                <a:latin typeface="微软雅黑" panose="020B0503020204020204" pitchFamily="34" charset="-122"/>
                <a:ea typeface="微软雅黑" panose="020B0503020204020204" pitchFamily="34" charset="-122"/>
                <a:cs typeface="+mn-ea"/>
              </a:rPr>
              <a:t>，能够使用</a:t>
            </a:r>
            <a:r>
              <a:rPr lang="en-US" sz="1800" dirty="0">
                <a:solidFill>
                  <a:srgbClr val="595959"/>
                </a:solidFill>
                <a:latin typeface="微软雅黑" panose="020B0503020204020204" pitchFamily="34" charset="-122"/>
                <a:ea typeface="微软雅黑" panose="020B0503020204020204" pitchFamily="34" charset="-122"/>
                <a:cs typeface="+mn-ea"/>
              </a:rPr>
              <a:t>for</a:t>
            </a:r>
            <a:r>
              <a:rPr altLang="zh-CN" sz="1800" dirty="0">
                <a:solidFill>
                  <a:srgbClr val="595959"/>
                </a:solidFill>
                <a:latin typeface="微软雅黑" panose="020B0503020204020204" pitchFamily="34" charset="-122"/>
                <a:ea typeface="微软雅黑" panose="020B0503020204020204" pitchFamily="34" charset="-122"/>
                <a:cs typeface="+mn-ea"/>
              </a:rPr>
              <a:t>循环嵌套处理多层循环的操作</a:t>
            </a:r>
          </a:p>
        </p:txBody>
      </p:sp>
      <p:grpSp>
        <p:nvGrpSpPr>
          <p:cNvPr id="11" name="组合 10"/>
          <p:cNvGrpSpPr/>
          <p:nvPr/>
        </p:nvGrpSpPr>
        <p:grpSpPr>
          <a:xfrm>
            <a:off x="5437103" y="3560215"/>
            <a:ext cx="405130" cy="405130"/>
            <a:chOff x="8881" y="4685"/>
            <a:chExt cx="638" cy="638"/>
          </a:xfrm>
        </p:grpSpPr>
        <p:sp>
          <p:nvSpPr>
            <p:cNvPr id="12" name="椭圆 11"/>
            <p:cNvSpPr/>
            <p:nvPr/>
          </p:nvSpPr>
          <p:spPr>
            <a:xfrm>
              <a:off x="8881" y="4685"/>
              <a:ext cx="638" cy="63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 name="椭圆 12"/>
            <p:cNvSpPr/>
            <p:nvPr/>
          </p:nvSpPr>
          <p:spPr>
            <a:xfrm>
              <a:off x="8946" y="4750"/>
              <a:ext cx="508" cy="50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21" name="Title 1"/>
          <p:cNvSpPr txBox="1"/>
          <p:nvPr>
            <p:custDataLst>
              <p:tags r:id="rId1"/>
            </p:custDataLst>
          </p:nvPr>
        </p:nvSpPr>
        <p:spPr>
          <a:xfrm>
            <a:off x="1143635" y="266700"/>
            <a:ext cx="4885055" cy="506095"/>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sz="2400" b="1" dirty="0">
                <a:solidFill>
                  <a:srgbClr val="595959"/>
                </a:solidFill>
                <a:latin typeface="微软雅黑" panose="020B0503020204020204" pitchFamily="34" charset="-122"/>
                <a:ea typeface="微软雅黑" panose="020B0503020204020204" pitchFamily="34" charset="-122"/>
                <a:cs typeface="+mn-ea"/>
                <a:sym typeface="+mn-lt"/>
              </a:rPr>
              <a:t>3</a:t>
            </a:r>
            <a:r>
              <a:rPr sz="2400" b="1" dirty="0">
                <a:solidFill>
                  <a:srgbClr val="595959"/>
                </a:solidFill>
                <a:latin typeface="微软雅黑" panose="020B0503020204020204" pitchFamily="34" charset="-122"/>
                <a:ea typeface="微软雅黑" panose="020B0503020204020204" pitchFamily="34" charset="-122"/>
                <a:cs typeface="+mn-ea"/>
                <a:sym typeface="+mn-lt"/>
              </a:rPr>
              <a:t>.</a:t>
            </a:r>
            <a:r>
              <a:rPr lang="en-US" sz="2400" b="1" dirty="0">
                <a:solidFill>
                  <a:srgbClr val="595959"/>
                </a:solidFill>
                <a:latin typeface="微软雅黑" panose="020B0503020204020204" pitchFamily="34" charset="-122"/>
                <a:ea typeface="微软雅黑" panose="020B0503020204020204" pitchFamily="34" charset="-122"/>
                <a:cs typeface="+mn-ea"/>
                <a:sym typeface="+mn-lt"/>
              </a:rPr>
              <a:t>4.2  for</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循环嵌套</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2278346" y="3286041"/>
            <a:ext cx="4819123" cy="2448272"/>
            <a:chOff x="1143691" y="2082766"/>
            <a:chExt cx="4819123" cy="1279471"/>
          </a:xfrm>
        </p:grpSpPr>
        <p:sp>
          <p:nvSpPr>
            <p:cNvPr id="28" name="矩形 27"/>
            <p:cNvSpPr/>
            <p:nvPr>
              <p:custDataLst>
                <p:tags r:id="rId5"/>
              </p:custDataLst>
            </p:nvPr>
          </p:nvSpPr>
          <p:spPr bwMode="auto">
            <a:xfrm>
              <a:off x="1877857" y="2082766"/>
              <a:ext cx="4084957" cy="1279471"/>
            </a:xfrm>
            <a:prstGeom prst="rect">
              <a:avLst/>
            </a:prstGeom>
            <a:solidFill>
              <a:schemeClr val="bg1">
                <a:lumMod val="95000"/>
              </a:scheme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pPr>
              <a:r>
                <a:rPr lang="en-US" altLang="zh-CN"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for </a:t>
              </a:r>
              <a:r>
                <a:rPr lang="zh-CN" altLang="en-US"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临时变量</a:t>
              </a:r>
              <a:r>
                <a:rPr lang="en-US" altLang="zh-CN"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 in </a:t>
              </a:r>
              <a:r>
                <a:rPr lang="zh-CN" altLang="en-US"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可迭代对象</a:t>
              </a:r>
              <a:r>
                <a:rPr lang="zh-CN" altLang="zh-CN"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a:t>
              </a:r>
              <a:r>
                <a:rPr lang="en-US" altLang="zh-CN"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   # </a:t>
              </a:r>
              <a:r>
                <a:rPr lang="zh-CN" altLang="zh-CN"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外层循环</a:t>
              </a:r>
            </a:p>
            <a:p>
              <a:pPr>
                <a:lnSpc>
                  <a:spcPct val="150000"/>
                </a:lnSpc>
              </a:pPr>
              <a:r>
                <a:rPr lang="en-US" altLang="zh-CN"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    </a:t>
              </a:r>
              <a:r>
                <a:rPr lang="zh-CN" altLang="zh-CN"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代码块</a:t>
              </a:r>
              <a:r>
                <a:rPr lang="en-US" altLang="zh-CN"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1</a:t>
              </a:r>
              <a:endParaRPr lang="zh-CN" altLang="zh-CN"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endParaRPr>
            </a:p>
            <a:p>
              <a:pPr>
                <a:lnSpc>
                  <a:spcPct val="150000"/>
                </a:lnSpc>
              </a:pPr>
              <a:r>
                <a:rPr lang="en-US" altLang="zh-CN"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    for </a:t>
              </a:r>
              <a:r>
                <a:rPr lang="zh-CN"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临时变量</a:t>
              </a:r>
              <a:r>
                <a:rPr lang="en-US" altLang="zh-CN"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 in </a:t>
              </a:r>
              <a:r>
                <a:rPr lang="zh-CN" altLang="en-US"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可迭代对象</a:t>
              </a:r>
              <a:r>
                <a:rPr lang="en-US" altLang="zh-CN"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  # </a:t>
              </a:r>
              <a:r>
                <a:rPr lang="zh-CN" altLang="zh-CN"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内层循环</a:t>
              </a:r>
            </a:p>
            <a:p>
              <a:pPr>
                <a:lnSpc>
                  <a:spcPct val="150000"/>
                </a:lnSpc>
              </a:pPr>
              <a:r>
                <a:rPr lang="en-US" altLang="zh-CN"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        </a:t>
              </a:r>
              <a:r>
                <a:rPr lang="zh-CN" altLang="zh-CN"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代码块</a:t>
              </a:r>
              <a:r>
                <a:rPr lang="en-US" altLang="zh-CN"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2</a:t>
              </a:r>
              <a:endParaRPr lang="zh-CN" altLang="zh-CN"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endParaRPr>
            </a:p>
          </p:txBody>
        </p:sp>
        <p:sp>
          <p:nvSpPr>
            <p:cNvPr id="29" name="剪去单角的矩形 28"/>
            <p:cNvSpPr/>
            <p:nvPr>
              <p:custDataLst>
                <p:tags r:id="rId6"/>
              </p:custDataLst>
            </p:nvPr>
          </p:nvSpPr>
          <p:spPr>
            <a:xfrm flipH="1">
              <a:off x="1143691" y="2082766"/>
              <a:ext cx="624744" cy="1279471"/>
            </a:xfrm>
            <a:prstGeom prst="snip1Rect">
              <a:avLst>
                <a:gd name="adj" fmla="val 0"/>
              </a:avLst>
            </a:prstGeom>
            <a:solidFill>
              <a:srgbClr val="136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9"/>
            <p:cNvSpPr txBox="1"/>
            <p:nvPr>
              <p:custDataLst>
                <p:tags r:id="rId7"/>
              </p:custDataLst>
            </p:nvPr>
          </p:nvSpPr>
          <p:spPr>
            <a:xfrm>
              <a:off x="1235490" y="2230049"/>
              <a:ext cx="441146" cy="984904"/>
            </a:xfrm>
            <a:prstGeom prst="rect">
              <a:avLst/>
            </a:prstGeom>
            <a:noFill/>
          </p:spPr>
          <p:txBody>
            <a:bodyPr wrap="none" rtlCol="0">
              <a:spAutoFit/>
            </a:bodyPr>
            <a:lstStyle/>
            <a:p>
              <a:pPr algn="ctr">
                <a:lnSpc>
                  <a:spcPct val="150000"/>
                </a:lnSpc>
              </a:pPr>
              <a:r>
                <a:rPr lang="zh-CN" altLang="en-US" sz="2000" b="1" dirty="0">
                  <a:solidFill>
                    <a:schemeClr val="bg1"/>
                  </a:solidFill>
                  <a:latin typeface="微软雅黑" panose="020B0503020204020204" pitchFamily="34" charset="-122"/>
                  <a:ea typeface="微软雅黑" panose="020B0503020204020204" pitchFamily="34" charset="-122"/>
                </a:rPr>
                <a:t>语</a:t>
              </a:r>
              <a:endParaRPr lang="en-US" altLang="zh-CN" sz="2000" b="1"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2000" b="1" dirty="0">
                  <a:solidFill>
                    <a:schemeClr val="bg1"/>
                  </a:solidFill>
                  <a:latin typeface="微软雅黑" panose="020B0503020204020204" pitchFamily="34" charset="-122"/>
                  <a:ea typeface="微软雅黑" panose="020B0503020204020204" pitchFamily="34" charset="-122"/>
                </a:rPr>
                <a:t>法</a:t>
              </a:r>
              <a:endParaRPr lang="en-US" altLang="zh-CN" sz="2000" b="1"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2000" b="1" dirty="0">
                  <a:solidFill>
                    <a:schemeClr val="bg1"/>
                  </a:solidFill>
                  <a:latin typeface="微软雅黑" panose="020B0503020204020204" pitchFamily="34" charset="-122"/>
                  <a:ea typeface="微软雅黑" panose="020B0503020204020204" pitchFamily="34" charset="-122"/>
                </a:rPr>
                <a:t>格</a:t>
              </a:r>
              <a:endParaRPr lang="en-US" altLang="zh-CN" sz="2000" b="1"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2000" b="1" dirty="0">
                  <a:solidFill>
                    <a:schemeClr val="bg1"/>
                  </a:solidFill>
                  <a:latin typeface="微软雅黑" panose="020B0503020204020204" pitchFamily="34" charset="-122"/>
                  <a:ea typeface="微软雅黑" panose="020B0503020204020204" pitchFamily="34" charset="-122"/>
                </a:rPr>
                <a:t>式</a:t>
              </a:r>
            </a:p>
          </p:txBody>
        </p:sp>
        <p:sp>
          <p:nvSpPr>
            <p:cNvPr id="32" name="Freeform 16"/>
            <p:cNvSpPr/>
            <p:nvPr>
              <p:custDataLst>
                <p:tags r:id="rId8"/>
              </p:custDataLst>
            </p:nvPr>
          </p:nvSpPr>
          <p:spPr bwMode="auto">
            <a:xfrm>
              <a:off x="1767136" y="2105348"/>
              <a:ext cx="110721" cy="1256889"/>
            </a:xfrm>
            <a:custGeom>
              <a:avLst/>
              <a:gdLst>
                <a:gd name="T0" fmla="*/ 280 w 280"/>
                <a:gd name="T1" fmla="*/ 278 h 1123"/>
                <a:gd name="T2" fmla="*/ 280 w 280"/>
                <a:gd name="T3" fmla="*/ 1123 h 1123"/>
                <a:gd name="T4" fmla="*/ 0 w 280"/>
                <a:gd name="T5" fmla="*/ 842 h 1123"/>
                <a:gd name="T6" fmla="*/ 0 w 280"/>
                <a:gd name="T7" fmla="*/ 0 h 1123"/>
                <a:gd name="T8" fmla="*/ 278 w 280"/>
                <a:gd name="T9" fmla="*/ 278 h 1123"/>
                <a:gd name="T10" fmla="*/ 280 w 280"/>
                <a:gd name="T11" fmla="*/ 278 h 1123"/>
              </a:gdLst>
              <a:ahLst/>
              <a:cxnLst>
                <a:cxn ang="0">
                  <a:pos x="T0" y="T1"/>
                </a:cxn>
                <a:cxn ang="0">
                  <a:pos x="T2" y="T3"/>
                </a:cxn>
                <a:cxn ang="0">
                  <a:pos x="T4" y="T5"/>
                </a:cxn>
                <a:cxn ang="0">
                  <a:pos x="T6" y="T7"/>
                </a:cxn>
                <a:cxn ang="0">
                  <a:pos x="T8" y="T9"/>
                </a:cxn>
                <a:cxn ang="0">
                  <a:pos x="T10" y="T11"/>
                </a:cxn>
              </a:cxnLst>
              <a:rect l="0" t="0" r="r" b="b"/>
              <a:pathLst>
                <a:path w="280" h="1123">
                  <a:moveTo>
                    <a:pt x="280" y="278"/>
                  </a:moveTo>
                  <a:lnTo>
                    <a:pt x="280" y="1123"/>
                  </a:lnTo>
                  <a:lnTo>
                    <a:pt x="0" y="842"/>
                  </a:lnTo>
                  <a:lnTo>
                    <a:pt x="0" y="0"/>
                  </a:lnTo>
                  <a:lnTo>
                    <a:pt x="278" y="278"/>
                  </a:lnTo>
                  <a:lnTo>
                    <a:pt x="280" y="278"/>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grpSp>
      <p:grpSp>
        <p:nvGrpSpPr>
          <p:cNvPr id="9" name="组合 8"/>
          <p:cNvGrpSpPr/>
          <p:nvPr/>
        </p:nvGrpSpPr>
        <p:grpSpPr>
          <a:xfrm>
            <a:off x="1019175" y="857056"/>
            <a:ext cx="3533775" cy="466725"/>
            <a:chOff x="1019175" y="847725"/>
            <a:chExt cx="3533775" cy="466725"/>
          </a:xfrm>
        </p:grpSpPr>
        <p:sp>
          <p:nvSpPr>
            <p:cNvPr id="3" name="同侧圆角矩形 3"/>
            <p:cNvSpPr/>
            <p:nvPr>
              <p:custDataLst>
                <p:tags r:id="rId3"/>
              </p:custDataLst>
            </p:nvPr>
          </p:nvSpPr>
          <p:spPr>
            <a:xfrm rot="10800000">
              <a:off x="1019175" y="847725"/>
              <a:ext cx="3533775" cy="466725"/>
            </a:xfrm>
            <a:prstGeom prst="round2Same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custDataLst>
                <p:tags r:id="rId4"/>
              </p:custDataLst>
            </p:nvPr>
          </p:nvSpPr>
          <p:spPr>
            <a:xfrm>
              <a:off x="1019175" y="881033"/>
              <a:ext cx="3533775" cy="398780"/>
            </a:xfrm>
            <a:prstGeom prst="rect">
              <a:avLst/>
            </a:prstGeom>
          </p:spPr>
          <p:txBody>
            <a:bodyPr wrap="square">
              <a:spAutoFit/>
            </a:bodyPr>
            <a:lstStyle/>
            <a:p>
              <a:pPr algn="ctr"/>
              <a:r>
                <a:rPr lang="en-US" altLang="zh-CN" sz="2000" dirty="0">
                  <a:solidFill>
                    <a:srgbClr val="595959"/>
                  </a:solidFill>
                  <a:latin typeface="微软雅黑" panose="020B0503020204020204" pitchFamily="34" charset="-122"/>
                  <a:ea typeface="微软雅黑" panose="020B0503020204020204" pitchFamily="34" charset="-122"/>
                </a:rPr>
                <a:t>for</a:t>
              </a:r>
              <a:r>
                <a:rPr lang="zh-CN" altLang="zh-CN" sz="2000" dirty="0">
                  <a:solidFill>
                    <a:srgbClr val="595959"/>
                  </a:solidFill>
                  <a:latin typeface="微软雅黑" panose="020B0503020204020204" pitchFamily="34" charset="-122"/>
                  <a:ea typeface="微软雅黑" panose="020B0503020204020204" pitchFamily="34" charset="-122"/>
                </a:rPr>
                <a:t>循环嵌套</a:t>
              </a:r>
            </a:p>
          </p:txBody>
        </p:sp>
      </p:grpSp>
      <p:sp>
        <p:nvSpPr>
          <p:cNvPr id="5" name="TextBox 35"/>
          <p:cNvSpPr txBox="1">
            <a:spLocks noChangeArrowheads="1"/>
          </p:cNvSpPr>
          <p:nvPr>
            <p:custDataLst>
              <p:tags r:id="rId1"/>
            </p:custDataLst>
          </p:nvPr>
        </p:nvSpPr>
        <p:spPr bwMode="auto">
          <a:xfrm>
            <a:off x="1019175" y="1845945"/>
            <a:ext cx="9610090" cy="951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1800" dirty="0">
                <a:solidFill>
                  <a:schemeClr val="tx2">
                    <a:lumMod val="60000"/>
                    <a:lumOff val="40000"/>
                  </a:schemeClr>
                </a:solidFill>
                <a:latin typeface="微软雅黑" panose="020B0503020204020204" pitchFamily="34" charset="-122"/>
                <a:ea typeface="微软雅黑" panose="020B0503020204020204" pitchFamily="34" charset="-122"/>
              </a:rPr>
              <a:t>for循环嵌套</a:t>
            </a:r>
            <a:r>
              <a:rPr lang="zh-CN" altLang="en-US" sz="1800" dirty="0">
                <a:solidFill>
                  <a:srgbClr val="595959"/>
                </a:solidFill>
                <a:latin typeface="微软雅黑" panose="020B0503020204020204" pitchFamily="34" charset="-122"/>
                <a:ea typeface="微软雅黑" panose="020B0503020204020204" pitchFamily="34" charset="-122"/>
              </a:rPr>
              <a:t>是指</a:t>
            </a:r>
            <a:r>
              <a:rPr lang="zh-CN" altLang="en-US" sz="1800" dirty="0">
                <a:solidFill>
                  <a:schemeClr val="tx2">
                    <a:lumMod val="60000"/>
                    <a:lumOff val="40000"/>
                  </a:schemeClr>
                </a:solidFill>
                <a:latin typeface="微软雅黑" panose="020B0503020204020204" pitchFamily="34" charset="-122"/>
                <a:ea typeface="微软雅黑" panose="020B0503020204020204" pitchFamily="34" charset="-122"/>
              </a:rPr>
              <a:t>for语句</a:t>
            </a:r>
            <a:r>
              <a:rPr lang="zh-CN" altLang="en-US" sz="1800" dirty="0">
                <a:solidFill>
                  <a:srgbClr val="595959"/>
                </a:solidFill>
                <a:latin typeface="微软雅黑" panose="020B0503020204020204" pitchFamily="34" charset="-122"/>
                <a:ea typeface="微软雅黑" panose="020B0503020204020204" pitchFamily="34" charset="-122"/>
              </a:rPr>
              <a:t>中</a:t>
            </a:r>
            <a:r>
              <a:rPr lang="zh-CN" altLang="en-US" sz="1800" dirty="0">
                <a:solidFill>
                  <a:schemeClr val="tx2">
                    <a:lumMod val="60000"/>
                    <a:lumOff val="40000"/>
                  </a:schemeClr>
                </a:solidFill>
                <a:latin typeface="微软雅黑" panose="020B0503020204020204" pitchFamily="34" charset="-122"/>
                <a:ea typeface="微软雅黑" panose="020B0503020204020204" pitchFamily="34" charset="-122"/>
              </a:rPr>
              <a:t>嵌套</a:t>
            </a:r>
            <a:r>
              <a:rPr lang="zh-CN" altLang="en-US" sz="1800" dirty="0">
                <a:solidFill>
                  <a:srgbClr val="595959"/>
                </a:solidFill>
                <a:latin typeface="微软雅黑" panose="020B0503020204020204" pitchFamily="34" charset="-122"/>
                <a:ea typeface="微软雅黑" panose="020B0503020204020204" pitchFamily="34" charset="-122"/>
              </a:rPr>
              <a:t>了</a:t>
            </a:r>
            <a:r>
              <a:rPr lang="zh-CN" altLang="en-US" sz="1800" dirty="0">
                <a:solidFill>
                  <a:schemeClr val="tx2">
                    <a:lumMod val="60000"/>
                    <a:lumOff val="40000"/>
                  </a:schemeClr>
                </a:solidFill>
                <a:latin typeface="微软雅黑" panose="020B0503020204020204" pitchFamily="34" charset="-122"/>
                <a:ea typeface="微软雅黑" panose="020B0503020204020204" pitchFamily="34" charset="-122"/>
              </a:rPr>
              <a:t>while</a:t>
            </a:r>
            <a:r>
              <a:rPr lang="zh-CN" altLang="en-US" sz="1800" dirty="0">
                <a:solidFill>
                  <a:srgbClr val="595959"/>
                </a:solidFill>
                <a:latin typeface="微软雅黑" panose="020B0503020204020204" pitchFamily="34" charset="-122"/>
                <a:ea typeface="微软雅黑" panose="020B0503020204020204" pitchFamily="34" charset="-122"/>
              </a:rPr>
              <a:t>或</a:t>
            </a:r>
            <a:r>
              <a:rPr lang="zh-CN" altLang="en-US" sz="1800" dirty="0">
                <a:solidFill>
                  <a:schemeClr val="tx2">
                    <a:lumMod val="60000"/>
                    <a:lumOff val="40000"/>
                  </a:schemeClr>
                </a:solidFill>
                <a:latin typeface="微软雅黑" panose="020B0503020204020204" pitchFamily="34" charset="-122"/>
                <a:ea typeface="微软雅黑" panose="020B0503020204020204" pitchFamily="34" charset="-122"/>
              </a:rPr>
              <a:t>for语句</a:t>
            </a:r>
            <a:r>
              <a:rPr lang="zh-CN" altLang="en-US" sz="1800" dirty="0">
                <a:solidFill>
                  <a:srgbClr val="595959"/>
                </a:solidFill>
                <a:latin typeface="微软雅黑" panose="020B0503020204020204" pitchFamily="34" charset="-122"/>
                <a:ea typeface="微软雅黑" panose="020B0503020204020204" pitchFamily="34" charset="-122"/>
              </a:rPr>
              <a:t>。以for语句中嵌套for语句为例，for循环嵌套的语法格式如下：</a:t>
            </a:r>
          </a:p>
        </p:txBody>
      </p:sp>
      <p:sp>
        <p:nvSpPr>
          <p:cNvPr id="2" name="Title 1"/>
          <p:cNvSpPr txBox="1"/>
          <p:nvPr>
            <p:custDataLst>
              <p:tags r:id="rId2"/>
            </p:custDataLst>
          </p:nvPr>
        </p:nvSpPr>
        <p:spPr>
          <a:xfrm>
            <a:off x="1143635" y="266700"/>
            <a:ext cx="4885055" cy="506095"/>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sz="2400" b="1" dirty="0">
                <a:solidFill>
                  <a:srgbClr val="595959"/>
                </a:solidFill>
                <a:latin typeface="微软雅黑" panose="020B0503020204020204" pitchFamily="34" charset="-122"/>
                <a:ea typeface="微软雅黑" panose="020B0503020204020204" pitchFamily="34" charset="-122"/>
                <a:cs typeface="+mn-ea"/>
                <a:sym typeface="+mn-lt"/>
              </a:rPr>
              <a:t>3</a:t>
            </a:r>
            <a:r>
              <a:rPr sz="2400" b="1" dirty="0">
                <a:solidFill>
                  <a:srgbClr val="595959"/>
                </a:solidFill>
                <a:latin typeface="微软雅黑" panose="020B0503020204020204" pitchFamily="34" charset="-122"/>
                <a:ea typeface="微软雅黑" panose="020B0503020204020204" pitchFamily="34" charset="-122"/>
                <a:cs typeface="+mn-ea"/>
                <a:sym typeface="+mn-lt"/>
              </a:rPr>
              <a:t>.</a:t>
            </a:r>
            <a:r>
              <a:rPr lang="en-US" sz="2400" b="1" dirty="0">
                <a:solidFill>
                  <a:srgbClr val="595959"/>
                </a:solidFill>
                <a:latin typeface="微软雅黑" panose="020B0503020204020204" pitchFamily="34" charset="-122"/>
                <a:ea typeface="微软雅黑" panose="020B0503020204020204" pitchFamily="34" charset="-122"/>
                <a:cs typeface="+mn-ea"/>
                <a:sym typeface="+mn-lt"/>
              </a:rPr>
              <a:t>4.2  for</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循环嵌套</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35"/>
          <p:cNvSpPr txBox="1">
            <a:spLocks noChangeArrowheads="1"/>
          </p:cNvSpPr>
          <p:nvPr/>
        </p:nvSpPr>
        <p:spPr bwMode="auto">
          <a:xfrm>
            <a:off x="5158720" y="2949220"/>
            <a:ext cx="6048672" cy="1367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zh-CN" sz="1800" dirty="0">
                <a:solidFill>
                  <a:srgbClr val="595959"/>
                </a:solidFill>
                <a:latin typeface="微软雅黑" panose="020B0503020204020204" pitchFamily="34" charset="-122"/>
                <a:ea typeface="微软雅黑" panose="020B0503020204020204" pitchFamily="34" charset="-122"/>
                <a:cs typeface="+mn-ea"/>
              </a:rPr>
              <a:t>for循环嵌套与while循环嵌套的执行过程大同小异，都是</a:t>
            </a:r>
            <a:r>
              <a:rPr lang="zh-CN" altLang="zh-CN" sz="1800" dirty="0">
                <a:solidFill>
                  <a:schemeClr val="tx2">
                    <a:lumMod val="60000"/>
                    <a:lumOff val="40000"/>
                  </a:schemeClr>
                </a:solidFill>
                <a:latin typeface="微软雅黑" panose="020B0503020204020204" pitchFamily="34" charset="-122"/>
                <a:ea typeface="微软雅黑" panose="020B0503020204020204" pitchFamily="34" charset="-122"/>
                <a:cs typeface="+mn-ea"/>
              </a:rPr>
              <a:t>先执行外层循环再执行内层循环</a:t>
            </a:r>
            <a:r>
              <a:rPr lang="zh-CN" altLang="zh-CN" sz="1800" dirty="0">
                <a:solidFill>
                  <a:srgbClr val="595959"/>
                </a:solidFill>
                <a:latin typeface="微软雅黑" panose="020B0503020204020204" pitchFamily="34" charset="-122"/>
                <a:ea typeface="微软雅黑" panose="020B0503020204020204" pitchFamily="34" charset="-122"/>
                <a:cs typeface="+mn-ea"/>
              </a:rPr>
              <a:t>，每执行一次外层循环都要执行一轮内层循环。</a:t>
            </a:r>
          </a:p>
        </p:txBody>
      </p:sp>
      <p:pic>
        <p:nvPicPr>
          <p:cNvPr id="8" name="图片 7"/>
          <p:cNvPicPr>
            <a:picLocks noChangeAspect="1"/>
          </p:cNvPicPr>
          <p:nvPr/>
        </p:nvPicPr>
        <p:blipFill>
          <a:blip r:embed="rId6"/>
          <a:stretch>
            <a:fillRect/>
          </a:stretch>
        </p:blipFill>
        <p:spPr>
          <a:xfrm>
            <a:off x="1011196" y="1629594"/>
            <a:ext cx="3715858" cy="4006159"/>
          </a:xfrm>
          <a:prstGeom prst="rect">
            <a:avLst/>
          </a:prstGeom>
        </p:spPr>
      </p:pic>
      <p:sp>
        <p:nvSpPr>
          <p:cNvPr id="21" name="Title 1"/>
          <p:cNvSpPr txBox="1"/>
          <p:nvPr>
            <p:custDataLst>
              <p:tags r:id="rId1"/>
            </p:custDataLst>
          </p:nvPr>
        </p:nvSpPr>
        <p:spPr>
          <a:xfrm>
            <a:off x="1143635" y="266700"/>
            <a:ext cx="4885055" cy="506095"/>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sz="2400" b="1" dirty="0">
                <a:solidFill>
                  <a:srgbClr val="595959"/>
                </a:solidFill>
                <a:latin typeface="微软雅黑" panose="020B0503020204020204" pitchFamily="34" charset="-122"/>
                <a:ea typeface="微软雅黑" panose="020B0503020204020204" pitchFamily="34" charset="-122"/>
                <a:cs typeface="+mn-ea"/>
                <a:sym typeface="+mn-lt"/>
              </a:rPr>
              <a:t>3</a:t>
            </a:r>
            <a:r>
              <a:rPr sz="2400" b="1" dirty="0">
                <a:solidFill>
                  <a:srgbClr val="595959"/>
                </a:solidFill>
                <a:latin typeface="微软雅黑" panose="020B0503020204020204" pitchFamily="34" charset="-122"/>
                <a:ea typeface="微软雅黑" panose="020B0503020204020204" pitchFamily="34" charset="-122"/>
                <a:cs typeface="+mn-ea"/>
                <a:sym typeface="+mn-lt"/>
              </a:rPr>
              <a:t>.</a:t>
            </a:r>
            <a:r>
              <a:rPr lang="en-US" sz="2400" b="1" dirty="0">
                <a:solidFill>
                  <a:srgbClr val="595959"/>
                </a:solidFill>
                <a:latin typeface="微软雅黑" panose="020B0503020204020204" pitchFamily="34" charset="-122"/>
                <a:ea typeface="微软雅黑" panose="020B0503020204020204" pitchFamily="34" charset="-122"/>
                <a:cs typeface="+mn-ea"/>
                <a:sym typeface="+mn-lt"/>
              </a:rPr>
              <a:t>4.2  for</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循环嵌套</a:t>
            </a:r>
          </a:p>
        </p:txBody>
      </p:sp>
      <p:grpSp>
        <p:nvGrpSpPr>
          <p:cNvPr id="9" name="组合 8"/>
          <p:cNvGrpSpPr/>
          <p:nvPr/>
        </p:nvGrpSpPr>
        <p:grpSpPr>
          <a:xfrm>
            <a:off x="1019175" y="857056"/>
            <a:ext cx="3533775" cy="466725"/>
            <a:chOff x="1019175" y="847725"/>
            <a:chExt cx="3533775" cy="466725"/>
          </a:xfrm>
        </p:grpSpPr>
        <p:sp>
          <p:nvSpPr>
            <p:cNvPr id="3" name="同侧圆角矩形 3"/>
            <p:cNvSpPr/>
            <p:nvPr>
              <p:custDataLst>
                <p:tags r:id="rId2"/>
              </p:custDataLst>
            </p:nvPr>
          </p:nvSpPr>
          <p:spPr>
            <a:xfrm rot="10800000">
              <a:off x="1019175" y="847725"/>
              <a:ext cx="3533775" cy="466725"/>
            </a:xfrm>
            <a:prstGeom prst="round2Same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custDataLst>
                <p:tags r:id="rId3"/>
              </p:custDataLst>
            </p:nvPr>
          </p:nvSpPr>
          <p:spPr>
            <a:xfrm>
              <a:off x="1019175" y="881033"/>
              <a:ext cx="3533775" cy="398780"/>
            </a:xfrm>
            <a:prstGeom prst="rect">
              <a:avLst/>
            </a:prstGeom>
          </p:spPr>
          <p:txBody>
            <a:bodyPr wrap="square">
              <a:spAutoFit/>
            </a:bodyPr>
            <a:lstStyle/>
            <a:p>
              <a:pPr algn="ctr"/>
              <a:r>
                <a:rPr lang="en-US" altLang="zh-CN" sz="2000" dirty="0">
                  <a:solidFill>
                    <a:srgbClr val="595959"/>
                  </a:solidFill>
                  <a:latin typeface="微软雅黑" panose="020B0503020204020204" pitchFamily="34" charset="-122"/>
                  <a:ea typeface="微软雅黑" panose="020B0503020204020204" pitchFamily="34" charset="-122"/>
                </a:rPr>
                <a:t>for</a:t>
              </a:r>
              <a:r>
                <a:rPr lang="zh-CN" altLang="zh-CN" sz="2000" dirty="0">
                  <a:solidFill>
                    <a:srgbClr val="595959"/>
                  </a:solidFill>
                  <a:latin typeface="微软雅黑" panose="020B0503020204020204" pitchFamily="34" charset="-122"/>
                  <a:ea typeface="微软雅黑" panose="020B0503020204020204" pitchFamily="34" charset="-122"/>
                </a:rPr>
                <a:t>循环嵌套</a:t>
              </a:r>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custDataLst>
              <p:tags r:id="rId1"/>
            </p:custDataLst>
          </p:nvPr>
        </p:nvSpPr>
        <p:spPr>
          <a:xfrm>
            <a:off x="9955812" y="1969176"/>
            <a:ext cx="1637672" cy="584775"/>
          </a:xfrm>
          <a:prstGeom prst="rect">
            <a:avLst/>
          </a:prstGeom>
          <a:noFill/>
        </p:spPr>
        <p:txBody>
          <a:bodyPr wrap="square">
            <a:spAutoFit/>
          </a:bodyPr>
          <a:lstStyle/>
          <a:p>
            <a:pPr algn="ctr"/>
            <a:r>
              <a:rPr lang="zh-CN" altLang="en-US" sz="1600">
                <a:solidFill>
                  <a:schemeClr val="bg1"/>
                </a:solidFill>
                <a:latin typeface="微软雅黑" panose="020B0503020204020204" pitchFamily="34" charset="-122"/>
                <a:ea typeface="微软雅黑" panose="020B0503020204020204" pitchFamily="34" charset="-122"/>
              </a:rPr>
              <a:t>无缝衔接单元测试</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6" name="矩形 15"/>
          <p:cNvSpPr/>
          <p:nvPr>
            <p:custDataLst>
              <p:tags r:id="rId2"/>
            </p:custDataLst>
          </p:nvPr>
        </p:nvSpPr>
        <p:spPr bwMode="auto">
          <a:xfrm>
            <a:off x="5807075" y="2565400"/>
            <a:ext cx="5616575" cy="2154555"/>
          </a:xfrm>
          <a:prstGeom prst="rect">
            <a:avLst/>
          </a:prstGeom>
          <a:solidFill>
            <a:schemeClr val="bg1">
              <a:lumMod val="95000"/>
            </a:scheme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pPr>
            <a:r>
              <a:rPr altLang="zh-CN" sz="16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for i in range(1, 6):</a:t>
            </a:r>
          </a:p>
          <a:p>
            <a:pPr>
              <a:lnSpc>
                <a:spcPct val="150000"/>
              </a:lnSpc>
            </a:pPr>
            <a:r>
              <a:rPr altLang="zh-CN" sz="16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    for j in range(i):</a:t>
            </a:r>
          </a:p>
          <a:p>
            <a:pPr>
              <a:lnSpc>
                <a:spcPct val="150000"/>
              </a:lnSpc>
            </a:pPr>
            <a:r>
              <a:rPr altLang="zh-CN" sz="16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        print("*", end=' ')</a:t>
            </a:r>
          </a:p>
          <a:p>
            <a:pPr>
              <a:lnSpc>
                <a:spcPct val="150000"/>
              </a:lnSpc>
            </a:pPr>
            <a:r>
              <a:rPr altLang="zh-CN" sz="16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    print()</a:t>
            </a:r>
          </a:p>
        </p:txBody>
      </p:sp>
      <p:sp>
        <p:nvSpPr>
          <p:cNvPr id="23" name="剪去单角的矩形 22"/>
          <p:cNvSpPr/>
          <p:nvPr>
            <p:custDataLst>
              <p:tags r:id="rId3"/>
            </p:custDataLst>
          </p:nvPr>
        </p:nvSpPr>
        <p:spPr>
          <a:xfrm rot="5400000" flipH="1">
            <a:off x="1393627" y="1609585"/>
            <a:ext cx="473622" cy="1222526"/>
          </a:xfrm>
          <a:prstGeom prst="snip1Rect">
            <a:avLst>
              <a:gd name="adj" fmla="val 0"/>
            </a:avLst>
          </a:prstGeom>
          <a:solidFill>
            <a:srgbClr val="136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custDataLst>
              <p:tags r:id="rId4"/>
            </p:custDataLst>
          </p:nvPr>
        </p:nvSpPr>
        <p:spPr>
          <a:xfrm>
            <a:off x="1243152" y="2020792"/>
            <a:ext cx="774571" cy="400110"/>
          </a:xfrm>
          <a:prstGeom prst="rect">
            <a:avLst/>
          </a:prstGeom>
          <a:noFill/>
        </p:spPr>
        <p:txBody>
          <a:bodyPr wrap="non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示 例</a:t>
            </a:r>
          </a:p>
        </p:txBody>
      </p:sp>
      <p:sp>
        <p:nvSpPr>
          <p:cNvPr id="25" name="TextBox 35"/>
          <p:cNvSpPr txBox="1">
            <a:spLocks noChangeArrowheads="1"/>
          </p:cNvSpPr>
          <p:nvPr>
            <p:custDataLst>
              <p:tags r:id="rId5"/>
            </p:custDataLst>
          </p:nvPr>
        </p:nvSpPr>
        <p:spPr bwMode="auto">
          <a:xfrm>
            <a:off x="910630" y="3141222"/>
            <a:ext cx="4392488" cy="951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zh-CN" sz="1800" dirty="0">
                <a:solidFill>
                  <a:srgbClr val="595959"/>
                </a:solidFill>
                <a:latin typeface="微软雅黑" panose="020B0503020204020204" pitchFamily="34" charset="-122"/>
                <a:ea typeface="微软雅黑" panose="020B0503020204020204" pitchFamily="34" charset="-122"/>
              </a:rPr>
              <a:t>使用for循环嵌套输出由*组成的直角三角形。</a:t>
            </a:r>
          </a:p>
        </p:txBody>
      </p:sp>
      <p:sp>
        <p:nvSpPr>
          <p:cNvPr id="21" name="Title 1"/>
          <p:cNvSpPr txBox="1"/>
          <p:nvPr>
            <p:custDataLst>
              <p:tags r:id="rId6"/>
            </p:custDataLst>
          </p:nvPr>
        </p:nvSpPr>
        <p:spPr>
          <a:xfrm>
            <a:off x="1143635" y="266700"/>
            <a:ext cx="4885055" cy="506095"/>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sz="2400" b="1" dirty="0">
                <a:solidFill>
                  <a:srgbClr val="595959"/>
                </a:solidFill>
                <a:latin typeface="微软雅黑" panose="020B0503020204020204" pitchFamily="34" charset="-122"/>
                <a:ea typeface="微软雅黑" panose="020B0503020204020204" pitchFamily="34" charset="-122"/>
                <a:cs typeface="+mn-ea"/>
                <a:sym typeface="+mn-lt"/>
              </a:rPr>
              <a:t>3</a:t>
            </a:r>
            <a:r>
              <a:rPr sz="2400" b="1" dirty="0">
                <a:solidFill>
                  <a:srgbClr val="595959"/>
                </a:solidFill>
                <a:latin typeface="微软雅黑" panose="020B0503020204020204" pitchFamily="34" charset="-122"/>
                <a:ea typeface="微软雅黑" panose="020B0503020204020204" pitchFamily="34" charset="-122"/>
                <a:cs typeface="+mn-ea"/>
                <a:sym typeface="+mn-lt"/>
              </a:rPr>
              <a:t>.</a:t>
            </a:r>
            <a:r>
              <a:rPr lang="en-US" sz="2400" b="1" dirty="0">
                <a:solidFill>
                  <a:srgbClr val="595959"/>
                </a:solidFill>
                <a:latin typeface="微软雅黑" panose="020B0503020204020204" pitchFamily="34" charset="-122"/>
                <a:ea typeface="微软雅黑" panose="020B0503020204020204" pitchFamily="34" charset="-122"/>
                <a:cs typeface="+mn-ea"/>
                <a:sym typeface="+mn-lt"/>
              </a:rPr>
              <a:t>4.2  for</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循环嵌套</a:t>
            </a:r>
          </a:p>
        </p:txBody>
      </p:sp>
      <p:grpSp>
        <p:nvGrpSpPr>
          <p:cNvPr id="2" name="组合 1"/>
          <p:cNvGrpSpPr/>
          <p:nvPr/>
        </p:nvGrpSpPr>
        <p:grpSpPr>
          <a:xfrm>
            <a:off x="1019175" y="857056"/>
            <a:ext cx="3533775" cy="466725"/>
            <a:chOff x="1019175" y="847725"/>
            <a:chExt cx="3533775" cy="466725"/>
          </a:xfrm>
        </p:grpSpPr>
        <p:sp>
          <p:nvSpPr>
            <p:cNvPr id="4" name="同侧圆角矩形 3"/>
            <p:cNvSpPr/>
            <p:nvPr>
              <p:custDataLst>
                <p:tags r:id="rId7"/>
              </p:custDataLst>
            </p:nvPr>
          </p:nvSpPr>
          <p:spPr>
            <a:xfrm rot="10800000">
              <a:off x="1019175" y="847725"/>
              <a:ext cx="3533775" cy="466725"/>
            </a:xfrm>
            <a:prstGeom prst="round2Same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custDataLst>
                <p:tags r:id="rId8"/>
              </p:custDataLst>
            </p:nvPr>
          </p:nvSpPr>
          <p:spPr>
            <a:xfrm>
              <a:off x="1019175" y="881033"/>
              <a:ext cx="3533775" cy="398780"/>
            </a:xfrm>
            <a:prstGeom prst="rect">
              <a:avLst/>
            </a:prstGeom>
          </p:spPr>
          <p:txBody>
            <a:bodyPr wrap="square">
              <a:spAutoFit/>
            </a:bodyPr>
            <a:lstStyle/>
            <a:p>
              <a:pPr algn="ctr"/>
              <a:r>
                <a:rPr lang="en-US" altLang="zh-CN" sz="2000" dirty="0">
                  <a:solidFill>
                    <a:srgbClr val="595959"/>
                  </a:solidFill>
                  <a:latin typeface="微软雅黑" panose="020B0503020204020204" pitchFamily="34" charset="-122"/>
                  <a:ea typeface="微软雅黑" panose="020B0503020204020204" pitchFamily="34" charset="-122"/>
                </a:rPr>
                <a:t>for</a:t>
              </a:r>
              <a:r>
                <a:rPr lang="zh-CN" altLang="zh-CN" sz="2000" dirty="0">
                  <a:solidFill>
                    <a:srgbClr val="595959"/>
                  </a:solidFill>
                  <a:latin typeface="微软雅黑" panose="020B0503020204020204" pitchFamily="34" charset="-122"/>
                  <a:ea typeface="微软雅黑" panose="020B0503020204020204" pitchFamily="34" charset="-122"/>
                </a:rPr>
                <a:t>循环嵌套</a:t>
              </a:r>
            </a:p>
          </p:txBody>
        </p:sp>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custDataLst>
              <p:tags r:id="rId1"/>
            </p:custDataLst>
          </p:nvPr>
        </p:nvSpPr>
        <p:spPr>
          <a:xfrm>
            <a:off x="9955812" y="1969176"/>
            <a:ext cx="1637672" cy="584775"/>
          </a:xfrm>
          <a:prstGeom prst="rect">
            <a:avLst/>
          </a:prstGeom>
          <a:noFill/>
        </p:spPr>
        <p:txBody>
          <a:bodyPr wrap="square">
            <a:spAutoFit/>
          </a:bodyPr>
          <a:lstStyle/>
          <a:p>
            <a:pPr algn="ctr"/>
            <a:r>
              <a:rPr lang="zh-CN" altLang="en-US" sz="1600">
                <a:solidFill>
                  <a:schemeClr val="bg1"/>
                </a:solidFill>
                <a:latin typeface="微软雅黑" panose="020B0503020204020204" pitchFamily="34" charset="-122"/>
                <a:ea typeface="微软雅黑" panose="020B0503020204020204" pitchFamily="34" charset="-122"/>
              </a:rPr>
              <a:t>无缝衔接单元测试</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3" name="标题 1"/>
          <p:cNvSpPr>
            <a:spLocks noChangeArrowheads="1"/>
          </p:cNvSpPr>
          <p:nvPr>
            <p:custDataLst>
              <p:tags r:id="rId2"/>
            </p:custDataLst>
          </p:nvPr>
        </p:nvSpPr>
        <p:spPr bwMode="auto">
          <a:xfrm>
            <a:off x="1198662" y="261442"/>
            <a:ext cx="4945062"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a:r>
              <a:rPr lang="en-US" altLang="zh-CN"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3.1.1  if</a:t>
            </a:r>
            <a:r>
              <a:rPr lang="zh-CN" altLang="en-US"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语句</a:t>
            </a:r>
          </a:p>
        </p:txBody>
      </p:sp>
      <p:grpSp>
        <p:nvGrpSpPr>
          <p:cNvPr id="4" name="组合 3"/>
          <p:cNvGrpSpPr/>
          <p:nvPr/>
        </p:nvGrpSpPr>
        <p:grpSpPr>
          <a:xfrm>
            <a:off x="1019175" y="857056"/>
            <a:ext cx="3533775" cy="466725"/>
            <a:chOff x="1019175" y="847725"/>
            <a:chExt cx="3533775" cy="466725"/>
          </a:xfrm>
        </p:grpSpPr>
        <p:sp>
          <p:nvSpPr>
            <p:cNvPr id="10" name="同侧圆角矩形 3"/>
            <p:cNvSpPr/>
            <p:nvPr>
              <p:custDataLst>
                <p:tags r:id="rId11"/>
              </p:custDataLst>
            </p:nvPr>
          </p:nvSpPr>
          <p:spPr>
            <a:xfrm rot="10800000">
              <a:off x="1019175" y="847725"/>
              <a:ext cx="3533775" cy="466725"/>
            </a:xfrm>
            <a:prstGeom prst="round2Same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custDataLst>
                <p:tags r:id="rId12"/>
              </p:custDataLst>
            </p:nvPr>
          </p:nvSpPr>
          <p:spPr>
            <a:xfrm>
              <a:off x="1019175" y="881033"/>
              <a:ext cx="3533775" cy="400110"/>
            </a:xfrm>
            <a:prstGeom prst="rect">
              <a:avLst/>
            </a:prstGeom>
          </p:spPr>
          <p:txBody>
            <a:bodyPr wrap="square">
              <a:spAutoFit/>
            </a:bodyPr>
            <a:lstStyle/>
            <a:p>
              <a:pPr algn="ctr"/>
              <a:r>
                <a:rPr lang="en-US" altLang="zh-CN" sz="2000" dirty="0">
                  <a:solidFill>
                    <a:srgbClr val="595959"/>
                  </a:solidFill>
                  <a:latin typeface="微软雅黑" panose="020B0503020204020204" pitchFamily="34" charset="-122"/>
                  <a:ea typeface="微软雅黑" panose="020B0503020204020204" pitchFamily="34" charset="-122"/>
                </a:rPr>
                <a:t>if</a:t>
              </a:r>
              <a:r>
                <a:rPr lang="zh-CN" altLang="zh-CN" sz="2000" dirty="0">
                  <a:solidFill>
                    <a:srgbClr val="595959"/>
                  </a:solidFill>
                  <a:latin typeface="微软雅黑" panose="020B0503020204020204" pitchFamily="34" charset="-122"/>
                  <a:ea typeface="微软雅黑" panose="020B0503020204020204" pitchFamily="34" charset="-122"/>
                </a:rPr>
                <a:t>语句</a:t>
              </a:r>
              <a:endParaRPr lang="zh-CN" altLang="en-US" sz="2000" dirty="0">
                <a:solidFill>
                  <a:srgbClr val="595959"/>
                </a:solidFill>
                <a:latin typeface="微软雅黑" panose="020B0503020204020204" pitchFamily="34" charset="-122"/>
                <a:ea typeface="微软雅黑" panose="020B0503020204020204" pitchFamily="34" charset="-122"/>
              </a:endParaRPr>
            </a:p>
          </p:txBody>
        </p:sp>
      </p:grpSp>
      <p:sp>
        <p:nvSpPr>
          <p:cNvPr id="6" name="TextBox 35"/>
          <p:cNvSpPr txBox="1">
            <a:spLocks noChangeArrowheads="1"/>
          </p:cNvSpPr>
          <p:nvPr>
            <p:custDataLst>
              <p:tags r:id="rId3"/>
            </p:custDataLst>
          </p:nvPr>
        </p:nvSpPr>
        <p:spPr bwMode="auto">
          <a:xfrm>
            <a:off x="1088404" y="1510476"/>
            <a:ext cx="9972576" cy="489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zh-CN" sz="1800" dirty="0">
                <a:solidFill>
                  <a:srgbClr val="595959"/>
                </a:solidFill>
                <a:latin typeface="微软雅黑" panose="020B0503020204020204" pitchFamily="34" charset="-122"/>
                <a:ea typeface="微软雅黑" panose="020B0503020204020204" pitchFamily="34" charset="-122"/>
              </a:rPr>
              <a:t>Python中if语句由</a:t>
            </a:r>
            <a:r>
              <a:rPr lang="zh-CN" altLang="zh-CN" sz="1800" dirty="0">
                <a:solidFill>
                  <a:srgbClr val="1369B2"/>
                </a:solidFill>
                <a:latin typeface="微软雅黑" panose="020B0503020204020204" pitchFamily="34" charset="-122"/>
                <a:ea typeface="微软雅黑" panose="020B0503020204020204" pitchFamily="34" charset="-122"/>
              </a:rPr>
              <a:t>关键字if</a:t>
            </a:r>
            <a:r>
              <a:rPr lang="zh-CN" altLang="zh-CN" sz="1800" dirty="0">
                <a:solidFill>
                  <a:srgbClr val="595959"/>
                </a:solidFill>
                <a:latin typeface="微软雅黑" panose="020B0503020204020204" pitchFamily="34" charset="-122"/>
                <a:ea typeface="微软雅黑" panose="020B0503020204020204" pitchFamily="34" charset="-122"/>
              </a:rPr>
              <a:t>、</a:t>
            </a:r>
            <a:r>
              <a:rPr lang="zh-CN" altLang="zh-CN" sz="1800" dirty="0">
                <a:solidFill>
                  <a:srgbClr val="1369B2"/>
                </a:solidFill>
                <a:latin typeface="微软雅黑" panose="020B0503020204020204" pitchFamily="34" charset="-122"/>
                <a:ea typeface="微软雅黑" panose="020B0503020204020204" pitchFamily="34" charset="-122"/>
              </a:rPr>
              <a:t>条件表达式</a:t>
            </a:r>
            <a:r>
              <a:rPr lang="zh-CN" altLang="zh-CN" sz="1800" dirty="0">
                <a:solidFill>
                  <a:srgbClr val="595959"/>
                </a:solidFill>
                <a:latin typeface="微软雅黑" panose="020B0503020204020204" pitchFamily="34" charset="-122"/>
                <a:ea typeface="微软雅黑" panose="020B0503020204020204" pitchFamily="34" charset="-122"/>
              </a:rPr>
              <a:t>、</a:t>
            </a:r>
            <a:r>
              <a:rPr lang="zh-CN" altLang="zh-CN" sz="1800" dirty="0">
                <a:solidFill>
                  <a:srgbClr val="1369B2"/>
                </a:solidFill>
                <a:latin typeface="微软雅黑" panose="020B0503020204020204" pitchFamily="34" charset="-122"/>
                <a:ea typeface="微软雅黑" panose="020B0503020204020204" pitchFamily="34" charset="-122"/>
              </a:rPr>
              <a:t>冒号</a:t>
            </a:r>
            <a:r>
              <a:rPr lang="zh-CN" altLang="zh-CN" sz="1800" dirty="0">
                <a:solidFill>
                  <a:srgbClr val="595959"/>
                </a:solidFill>
                <a:latin typeface="微软雅黑" panose="020B0503020204020204" pitchFamily="34" charset="-122"/>
                <a:ea typeface="微软雅黑" panose="020B0503020204020204" pitchFamily="34" charset="-122"/>
              </a:rPr>
              <a:t>和</a:t>
            </a:r>
            <a:r>
              <a:rPr lang="zh-CN" altLang="zh-CN" sz="1800" dirty="0">
                <a:solidFill>
                  <a:srgbClr val="1369B2"/>
                </a:solidFill>
                <a:latin typeface="微软雅黑" panose="020B0503020204020204" pitchFamily="34" charset="-122"/>
                <a:ea typeface="微软雅黑" panose="020B0503020204020204" pitchFamily="34" charset="-122"/>
              </a:rPr>
              <a:t>代码段</a:t>
            </a:r>
            <a:r>
              <a:rPr lang="zh-CN" altLang="zh-CN" sz="1800" dirty="0">
                <a:solidFill>
                  <a:srgbClr val="595959"/>
                </a:solidFill>
                <a:latin typeface="微软雅黑" panose="020B0503020204020204" pitchFamily="34" charset="-122"/>
                <a:ea typeface="微软雅黑" panose="020B0503020204020204" pitchFamily="34" charset="-122"/>
              </a:rPr>
              <a:t>组成</a:t>
            </a:r>
            <a:r>
              <a:rPr lang="zh-CN" altLang="en-US" sz="1800" dirty="0">
                <a:solidFill>
                  <a:srgbClr val="595959"/>
                </a:solidFill>
                <a:latin typeface="微软雅黑" panose="020B0503020204020204" pitchFamily="34" charset="-122"/>
                <a:ea typeface="微软雅黑" panose="020B0503020204020204" pitchFamily="34" charset="-122"/>
              </a:rPr>
              <a:t>。</a:t>
            </a:r>
          </a:p>
        </p:txBody>
      </p:sp>
      <p:sp>
        <p:nvSpPr>
          <p:cNvPr id="7" name="矩形 6"/>
          <p:cNvSpPr/>
          <p:nvPr>
            <p:custDataLst>
              <p:tags r:id="rId4"/>
            </p:custDataLst>
          </p:nvPr>
        </p:nvSpPr>
        <p:spPr>
          <a:xfrm>
            <a:off x="4552950" y="3644394"/>
            <a:ext cx="6480386" cy="1753235"/>
          </a:xfrm>
          <a:prstGeom prst="rect">
            <a:avLst/>
          </a:prstGeom>
        </p:spPr>
        <p:txBody>
          <a:bodyPr wrap="square">
            <a:spAutoFit/>
          </a:bodyPr>
          <a:lstStyle/>
          <a:p>
            <a:pPr marL="0" lvl="1">
              <a:lnSpc>
                <a:spcPct val="150000"/>
              </a:lnSpc>
              <a:buClr>
                <a:schemeClr val="tx1"/>
              </a:buClr>
            </a:pPr>
            <a:r>
              <a:rPr lang="zh-CN" altLang="zh-CN" sz="1800" dirty="0">
                <a:solidFill>
                  <a:srgbClr val="595959"/>
                </a:solidFill>
                <a:latin typeface="微软雅黑" panose="020B0503020204020204" pitchFamily="34" charset="-122"/>
                <a:ea typeface="微软雅黑" panose="020B0503020204020204" pitchFamily="34" charset="-122"/>
                <a:cs typeface="微软雅黑" panose="020B0503020204020204" pitchFamily="34" charset="-122"/>
              </a:rPr>
              <a:t>执行if语句时，若if语句的条件表达式成立，即</a:t>
            </a:r>
            <a:r>
              <a:rPr lang="zh-CN" altLang="zh-CN" sz="1800" dirty="0">
                <a:solidFill>
                  <a:srgbClr val="1369B2"/>
                </a:solidFill>
                <a:latin typeface="微软雅黑" panose="020B0503020204020204" pitchFamily="34" charset="-122"/>
                <a:ea typeface="微软雅黑" panose="020B0503020204020204" pitchFamily="34" charset="-122"/>
                <a:cs typeface="微软雅黑" panose="020B0503020204020204" pitchFamily="34" charset="-122"/>
              </a:rPr>
              <a:t>条件表达式的布尔值为True</a:t>
            </a:r>
            <a:r>
              <a:rPr lang="zh-CN" altLang="zh-CN" sz="1800" dirty="0">
                <a:solidFill>
                  <a:srgbClr val="595959"/>
                </a:solidFill>
                <a:latin typeface="微软雅黑" panose="020B0503020204020204" pitchFamily="34" charset="-122"/>
                <a:ea typeface="微软雅黑" panose="020B0503020204020204" pitchFamily="34" charset="-122"/>
                <a:cs typeface="微软雅黑" panose="020B0503020204020204" pitchFamily="34" charset="-122"/>
              </a:rPr>
              <a:t>，则</a:t>
            </a:r>
            <a:r>
              <a:rPr lang="zh-CN" altLang="zh-CN" sz="1800" dirty="0">
                <a:solidFill>
                  <a:srgbClr val="1369B2"/>
                </a:solidFill>
                <a:latin typeface="微软雅黑" panose="020B0503020204020204" pitchFamily="34" charset="-122"/>
                <a:ea typeface="微软雅黑" panose="020B0503020204020204" pitchFamily="34" charset="-122"/>
                <a:cs typeface="微软雅黑" panose="020B0503020204020204" pitchFamily="34" charset="-122"/>
              </a:rPr>
              <a:t>执行if语句内的代码段</a:t>
            </a:r>
            <a:r>
              <a:rPr lang="zh-CN" altLang="zh-CN" sz="1800" dirty="0">
                <a:solidFill>
                  <a:srgbClr val="595959"/>
                </a:solidFill>
                <a:latin typeface="微软雅黑" panose="020B0503020204020204" pitchFamily="34" charset="-122"/>
                <a:ea typeface="微软雅黑" panose="020B0503020204020204" pitchFamily="34" charset="-122"/>
                <a:cs typeface="微软雅黑" panose="020B0503020204020204" pitchFamily="34" charset="-122"/>
              </a:rPr>
              <a:t>；若if语句的条件表达式不成立，即条件表达式的布尔值为False，则跳过if语句内的代码段，继续向下执行。</a:t>
            </a:r>
          </a:p>
        </p:txBody>
      </p:sp>
      <p:grpSp>
        <p:nvGrpSpPr>
          <p:cNvPr id="8" name="组合 7"/>
          <p:cNvGrpSpPr/>
          <p:nvPr/>
        </p:nvGrpSpPr>
        <p:grpSpPr>
          <a:xfrm>
            <a:off x="1143691" y="2226807"/>
            <a:ext cx="9889645" cy="760812"/>
            <a:chOff x="1143691" y="2082766"/>
            <a:chExt cx="9889645" cy="760812"/>
          </a:xfrm>
        </p:grpSpPr>
        <p:sp>
          <p:nvSpPr>
            <p:cNvPr id="12" name="矩形 11"/>
            <p:cNvSpPr/>
            <p:nvPr>
              <p:custDataLst>
                <p:tags r:id="rId7"/>
              </p:custDataLst>
            </p:nvPr>
          </p:nvSpPr>
          <p:spPr bwMode="auto">
            <a:xfrm>
              <a:off x="2062758" y="2082766"/>
              <a:ext cx="8970578" cy="760812"/>
            </a:xfrm>
            <a:prstGeom prst="rect">
              <a:avLst/>
            </a:prstGeom>
            <a:solidFill>
              <a:schemeClr val="bg1">
                <a:lumMod val="95000"/>
              </a:scheme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pPr>
              <a:r>
                <a:rPr lang="en-US" altLang="zh-CN"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if </a:t>
              </a:r>
              <a:r>
                <a:rPr lang="zh-CN" altLang="zh-CN"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条件表达式</a:t>
              </a:r>
              <a:r>
                <a:rPr lang="en-US" altLang="zh-CN"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a:t>
              </a:r>
              <a:endParaRPr lang="zh-CN" altLang="zh-CN"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endParaRPr>
            </a:p>
            <a:p>
              <a:pPr>
                <a:lnSpc>
                  <a:spcPct val="150000"/>
                </a:lnSpc>
              </a:pPr>
              <a:r>
                <a:rPr lang="en-US" altLang="zh-CN"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    </a:t>
              </a:r>
              <a:r>
                <a:rPr lang="zh-CN" altLang="zh-CN"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代码段</a:t>
              </a:r>
            </a:p>
          </p:txBody>
        </p:sp>
        <p:sp>
          <p:nvSpPr>
            <p:cNvPr id="19" name="剪去单角的矩形 18"/>
            <p:cNvSpPr/>
            <p:nvPr>
              <p:custDataLst>
                <p:tags r:id="rId8"/>
              </p:custDataLst>
            </p:nvPr>
          </p:nvSpPr>
          <p:spPr>
            <a:xfrm flipH="1">
              <a:off x="1143691" y="2082766"/>
              <a:ext cx="808346" cy="760812"/>
            </a:xfrm>
            <a:prstGeom prst="snip1Rect">
              <a:avLst>
                <a:gd name="adj" fmla="val 0"/>
              </a:avLst>
            </a:prstGeom>
            <a:solidFill>
              <a:srgbClr val="136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custDataLst>
                <p:tags r:id="rId9"/>
              </p:custDataLst>
            </p:nvPr>
          </p:nvSpPr>
          <p:spPr>
            <a:xfrm>
              <a:off x="1199050" y="2105350"/>
              <a:ext cx="697627" cy="707886"/>
            </a:xfrm>
            <a:prstGeom prst="rect">
              <a:avLst/>
            </a:prstGeom>
            <a:noFill/>
          </p:spPr>
          <p:txBody>
            <a:bodyPr wrap="non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语法</a:t>
              </a:r>
              <a:endParaRPr lang="en-US" altLang="zh-CN" sz="2000" b="1" dirty="0">
                <a:solidFill>
                  <a:schemeClr val="bg1"/>
                </a:solidFill>
                <a:latin typeface="微软雅黑" panose="020B0503020204020204" pitchFamily="34" charset="-122"/>
                <a:ea typeface="微软雅黑" panose="020B0503020204020204" pitchFamily="34" charset="-122"/>
              </a:endParaRPr>
            </a:p>
            <a:p>
              <a:pPr algn="ctr"/>
              <a:r>
                <a:rPr lang="zh-CN" altLang="en-US" sz="2000" b="1" dirty="0">
                  <a:solidFill>
                    <a:schemeClr val="bg1"/>
                  </a:solidFill>
                  <a:latin typeface="微软雅黑" panose="020B0503020204020204" pitchFamily="34" charset="-122"/>
                  <a:ea typeface="微软雅黑" panose="020B0503020204020204" pitchFamily="34" charset="-122"/>
                </a:rPr>
                <a:t>格式</a:t>
              </a:r>
            </a:p>
          </p:txBody>
        </p:sp>
        <p:sp>
          <p:nvSpPr>
            <p:cNvPr id="13" name="Freeform 16"/>
            <p:cNvSpPr/>
            <p:nvPr>
              <p:custDataLst>
                <p:tags r:id="rId10"/>
              </p:custDataLst>
            </p:nvPr>
          </p:nvSpPr>
          <p:spPr bwMode="auto">
            <a:xfrm>
              <a:off x="1952036" y="2105349"/>
              <a:ext cx="110722" cy="738229"/>
            </a:xfrm>
            <a:custGeom>
              <a:avLst/>
              <a:gdLst>
                <a:gd name="T0" fmla="*/ 280 w 280"/>
                <a:gd name="T1" fmla="*/ 278 h 1123"/>
                <a:gd name="T2" fmla="*/ 280 w 280"/>
                <a:gd name="T3" fmla="*/ 1123 h 1123"/>
                <a:gd name="T4" fmla="*/ 0 w 280"/>
                <a:gd name="T5" fmla="*/ 842 h 1123"/>
                <a:gd name="T6" fmla="*/ 0 w 280"/>
                <a:gd name="T7" fmla="*/ 0 h 1123"/>
                <a:gd name="T8" fmla="*/ 278 w 280"/>
                <a:gd name="T9" fmla="*/ 278 h 1123"/>
                <a:gd name="T10" fmla="*/ 280 w 280"/>
                <a:gd name="T11" fmla="*/ 278 h 1123"/>
              </a:gdLst>
              <a:ahLst/>
              <a:cxnLst>
                <a:cxn ang="0">
                  <a:pos x="T0" y="T1"/>
                </a:cxn>
                <a:cxn ang="0">
                  <a:pos x="T2" y="T3"/>
                </a:cxn>
                <a:cxn ang="0">
                  <a:pos x="T4" y="T5"/>
                </a:cxn>
                <a:cxn ang="0">
                  <a:pos x="T6" y="T7"/>
                </a:cxn>
                <a:cxn ang="0">
                  <a:pos x="T8" y="T9"/>
                </a:cxn>
                <a:cxn ang="0">
                  <a:pos x="T10" y="T11"/>
                </a:cxn>
              </a:cxnLst>
              <a:rect l="0" t="0" r="r" b="b"/>
              <a:pathLst>
                <a:path w="280" h="1123">
                  <a:moveTo>
                    <a:pt x="280" y="278"/>
                  </a:moveTo>
                  <a:lnTo>
                    <a:pt x="280" y="1123"/>
                  </a:lnTo>
                  <a:lnTo>
                    <a:pt x="0" y="842"/>
                  </a:lnTo>
                  <a:lnTo>
                    <a:pt x="0" y="0"/>
                  </a:lnTo>
                  <a:lnTo>
                    <a:pt x="278" y="278"/>
                  </a:lnTo>
                  <a:lnTo>
                    <a:pt x="280" y="278"/>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grpSp>
      <p:sp>
        <p:nvSpPr>
          <p:cNvPr id="14" name="矩形 13"/>
          <p:cNvSpPr/>
          <p:nvPr>
            <p:custDataLst>
              <p:tags r:id="rId5"/>
            </p:custDataLst>
          </p:nvPr>
        </p:nvSpPr>
        <p:spPr>
          <a:xfrm>
            <a:off x="1729239" y="6134989"/>
            <a:ext cx="1729740" cy="337185"/>
          </a:xfrm>
          <a:prstGeom prst="rect">
            <a:avLst/>
          </a:prstGeom>
          <a:solidFill>
            <a:srgbClr val="FFFF00"/>
          </a:solidFill>
        </p:spPr>
        <p:txBody>
          <a:bodyPr wrap="none">
            <a:spAutoFit/>
          </a:bodyPr>
          <a:lstStyle/>
          <a:p>
            <a:pPr algn="ctr"/>
            <a:r>
              <a:rPr lang="zh-CN" altLang="zh-CN" sz="1600" dirty="0">
                <a:latin typeface="微软雅黑" panose="020B0503020204020204" pitchFamily="34" charset="-122"/>
                <a:ea typeface="微软雅黑" panose="020B0503020204020204" pitchFamily="34" charset="-122"/>
                <a:cs typeface="微软雅黑" panose="020B0503020204020204" pitchFamily="34" charset="-122"/>
              </a:rPr>
              <a:t>if语句的执行流程</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5" name="图片 2"/>
          <p:cNvPicPr>
            <a:picLocks noChangeAspect="1"/>
          </p:cNvPicPr>
          <p:nvPr>
            <p:custDataLst>
              <p:tags r:id="rId6"/>
            </p:custDataLst>
          </p:nvPr>
        </p:nvPicPr>
        <p:blipFill>
          <a:blip r:embed="rId14">
            <a:extLst>
              <a:ext uri="{28A0092B-C50C-407E-A947-70E740481C1C}">
                <a14:useLocalDpi xmlns:a14="http://schemas.microsoft.com/office/drawing/2010/main" val="0"/>
              </a:ext>
            </a:extLst>
          </a:blip>
          <a:stretch>
            <a:fillRect/>
          </a:stretch>
        </p:blipFill>
        <p:spPr>
          <a:xfrm>
            <a:off x="1774825" y="3140393"/>
            <a:ext cx="2022475" cy="283527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4"/>
          <a:stretch>
            <a:fillRect/>
          </a:stretch>
        </p:blipFill>
        <p:spPr>
          <a:xfrm>
            <a:off x="944880" y="2014937"/>
            <a:ext cx="2797810" cy="3898265"/>
          </a:xfrm>
          <a:prstGeom prst="rect">
            <a:avLst/>
          </a:prstGeom>
        </p:spPr>
      </p:pic>
      <p:sp>
        <p:nvSpPr>
          <p:cNvPr id="7" name="椭圆形标注 12"/>
          <p:cNvSpPr/>
          <p:nvPr/>
        </p:nvSpPr>
        <p:spPr>
          <a:xfrm>
            <a:off x="2968625" y="1359617"/>
            <a:ext cx="2071370" cy="1493520"/>
          </a:xfrm>
          <a:prstGeom prst="wedgeEllipseCallou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p>
        </p:txBody>
      </p:sp>
      <p:sp>
        <p:nvSpPr>
          <p:cNvPr id="8" name="TextBox 35"/>
          <p:cNvSpPr txBox="1">
            <a:spLocks noChangeArrowheads="1"/>
          </p:cNvSpPr>
          <p:nvPr/>
        </p:nvSpPr>
        <p:spPr bwMode="auto">
          <a:xfrm>
            <a:off x="3247390" y="1437722"/>
            <a:ext cx="1606550" cy="12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先定一个</a:t>
            </a:r>
            <a:r>
              <a:rPr lang="zh-CN" altLang="en-US" dirty="0">
                <a:solidFill>
                  <a:srgbClr val="595959"/>
                </a:solidFill>
                <a:latin typeface="微软雅黑" panose="020B0503020204020204" pitchFamily="34" charset="-122"/>
                <a:ea typeface="微软雅黑" panose="020B0503020204020204" pitchFamily="34" charset="-122"/>
              </a:rPr>
              <a:t>小目标！</a:t>
            </a:r>
          </a:p>
        </p:txBody>
      </p:sp>
      <p:sp>
        <p:nvSpPr>
          <p:cNvPr id="9" name="TextBox 35"/>
          <p:cNvSpPr txBox="1">
            <a:spLocks noChangeArrowheads="1"/>
          </p:cNvSpPr>
          <p:nvPr/>
        </p:nvSpPr>
        <p:spPr bwMode="auto">
          <a:xfrm>
            <a:off x="5879063" y="3285411"/>
            <a:ext cx="4983480" cy="535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zh-CN" sz="1800" dirty="0">
                <a:solidFill>
                  <a:srgbClr val="595959"/>
                </a:solidFill>
                <a:latin typeface="微软雅黑" panose="020B0503020204020204" pitchFamily="34" charset="-122"/>
                <a:ea typeface="微软雅黑" panose="020B0503020204020204" pitchFamily="34" charset="-122"/>
                <a:cs typeface="+mn-ea"/>
              </a:rPr>
              <a:t>根据任务分析实现实例</a:t>
            </a:r>
            <a:r>
              <a:rPr lang="en-US" altLang="zh-CN" sz="1800" dirty="0">
                <a:solidFill>
                  <a:srgbClr val="595959"/>
                </a:solidFill>
                <a:latin typeface="微软雅黑" panose="020B0503020204020204" pitchFamily="34" charset="-122"/>
                <a:ea typeface="微软雅黑" panose="020B0503020204020204" pitchFamily="34" charset="-122"/>
                <a:cs typeface="+mn-ea"/>
              </a:rPr>
              <a:t>9</a:t>
            </a:r>
            <a:r>
              <a:rPr lang="zh-CN" altLang="zh-CN" sz="1800" dirty="0">
                <a:solidFill>
                  <a:srgbClr val="595959"/>
                </a:solidFill>
                <a:latin typeface="微软雅黑" panose="020B0503020204020204" pitchFamily="34" charset="-122"/>
                <a:ea typeface="微软雅黑" panose="020B0503020204020204" pitchFamily="34" charset="-122"/>
                <a:cs typeface="+mn-ea"/>
              </a:rPr>
              <a:t>：九九乘法表</a:t>
            </a:r>
          </a:p>
        </p:txBody>
      </p:sp>
      <p:grpSp>
        <p:nvGrpSpPr>
          <p:cNvPr id="11" name="组合 10"/>
          <p:cNvGrpSpPr/>
          <p:nvPr/>
        </p:nvGrpSpPr>
        <p:grpSpPr>
          <a:xfrm>
            <a:off x="5437103" y="3560215"/>
            <a:ext cx="405130" cy="405130"/>
            <a:chOff x="8881" y="4685"/>
            <a:chExt cx="638" cy="638"/>
          </a:xfrm>
        </p:grpSpPr>
        <p:sp>
          <p:nvSpPr>
            <p:cNvPr id="12" name="椭圆 11"/>
            <p:cNvSpPr/>
            <p:nvPr/>
          </p:nvSpPr>
          <p:spPr>
            <a:xfrm>
              <a:off x="8881" y="4685"/>
              <a:ext cx="638" cy="63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 name="椭圆 12"/>
            <p:cNvSpPr/>
            <p:nvPr/>
          </p:nvSpPr>
          <p:spPr>
            <a:xfrm>
              <a:off x="8946" y="4750"/>
              <a:ext cx="508" cy="50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2" name="Title 1"/>
          <p:cNvSpPr txBox="1"/>
          <p:nvPr>
            <p:custDataLst>
              <p:tags r:id="rId1"/>
            </p:custDataLst>
          </p:nvPr>
        </p:nvSpPr>
        <p:spPr>
          <a:xfrm>
            <a:off x="1143635" y="266700"/>
            <a:ext cx="4885055" cy="506095"/>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sz="2400" b="1" dirty="0">
                <a:solidFill>
                  <a:srgbClr val="595959"/>
                </a:solidFill>
                <a:latin typeface="微软雅黑" panose="020B0503020204020204" pitchFamily="34" charset="-122"/>
                <a:ea typeface="微软雅黑" panose="020B0503020204020204" pitchFamily="34" charset="-122"/>
                <a:cs typeface="+mn-ea"/>
                <a:sym typeface="+mn-lt"/>
              </a:rPr>
              <a:t>3</a:t>
            </a:r>
            <a:r>
              <a:rPr sz="2400" b="1" dirty="0">
                <a:solidFill>
                  <a:srgbClr val="595959"/>
                </a:solidFill>
                <a:latin typeface="微软雅黑" panose="020B0503020204020204" pitchFamily="34" charset="-122"/>
                <a:ea typeface="微软雅黑" panose="020B0503020204020204" pitchFamily="34" charset="-122"/>
                <a:cs typeface="+mn-ea"/>
                <a:sym typeface="+mn-lt"/>
              </a:rPr>
              <a:t>.</a:t>
            </a:r>
            <a:r>
              <a:rPr lang="en-US" sz="2400" b="1" dirty="0">
                <a:solidFill>
                  <a:srgbClr val="595959"/>
                </a:solidFill>
                <a:latin typeface="微软雅黑" panose="020B0503020204020204" pitchFamily="34" charset="-122"/>
                <a:ea typeface="微软雅黑" panose="020B0503020204020204" pitchFamily="34" charset="-122"/>
                <a:cs typeface="+mn-ea"/>
                <a:sym typeface="+mn-lt"/>
              </a:rPr>
              <a:t>4.3  </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实例</a:t>
            </a:r>
            <a:r>
              <a:rPr lang="en-US" altLang="zh-CN" sz="2400" b="1" dirty="0">
                <a:solidFill>
                  <a:srgbClr val="595959"/>
                </a:solidFill>
                <a:latin typeface="微软雅黑" panose="020B0503020204020204" pitchFamily="34" charset="-122"/>
                <a:ea typeface="微软雅黑" panose="020B0503020204020204" pitchFamily="34" charset="-122"/>
                <a:cs typeface="+mn-ea"/>
                <a:sym typeface="+mn-lt"/>
              </a:rPr>
              <a:t>9</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：九九乘法表</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35"/>
          <p:cNvSpPr txBox="1">
            <a:spLocks noChangeArrowheads="1"/>
          </p:cNvSpPr>
          <p:nvPr/>
        </p:nvSpPr>
        <p:spPr bwMode="auto">
          <a:xfrm>
            <a:off x="5231110" y="2349780"/>
            <a:ext cx="6048672"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zh-CN" sz="1800" dirty="0">
                <a:solidFill>
                  <a:srgbClr val="595959"/>
                </a:solidFill>
                <a:latin typeface="微软雅黑" panose="020B0503020204020204" pitchFamily="34" charset="-122"/>
                <a:ea typeface="微软雅黑" panose="020B0503020204020204" pitchFamily="34" charset="-122"/>
                <a:cs typeface="+mn-ea"/>
              </a:rPr>
              <a:t>乘法口诀是中国古代筹算中进行乘法、除法、开方等运算的基本计算规则，沿用至今已有两千多年。古代的乘法口诀与现在使用的乘法口诀顺序相反，自上而下从“九九八十一”开始到“一一如一”为止，因此，古人用乘法口诀的前两个字“九九”做为此口诀的名称。</a:t>
            </a:r>
          </a:p>
          <a:p>
            <a:pPr>
              <a:lnSpc>
                <a:spcPct val="150000"/>
              </a:lnSpc>
            </a:pPr>
            <a:r>
              <a:rPr lang="zh-CN" altLang="zh-CN" sz="1800" dirty="0">
                <a:solidFill>
                  <a:srgbClr val="595959"/>
                </a:solidFill>
                <a:latin typeface="微软雅黑" panose="020B0503020204020204" pitchFamily="34" charset="-122"/>
                <a:ea typeface="微软雅黑" panose="020B0503020204020204" pitchFamily="34" charset="-122"/>
                <a:cs typeface="+mn-ea"/>
              </a:rPr>
              <a:t>本实例要求编写程序，实现通过for循环嵌套输出下列样式的九九乘法表的功能。</a:t>
            </a:r>
          </a:p>
        </p:txBody>
      </p:sp>
      <p:pic>
        <p:nvPicPr>
          <p:cNvPr id="8" name="图片 7"/>
          <p:cNvPicPr>
            <a:picLocks noChangeAspect="1"/>
          </p:cNvPicPr>
          <p:nvPr/>
        </p:nvPicPr>
        <p:blipFill>
          <a:blip r:embed="rId4"/>
          <a:stretch>
            <a:fillRect/>
          </a:stretch>
        </p:blipFill>
        <p:spPr>
          <a:xfrm>
            <a:off x="1011196" y="1629594"/>
            <a:ext cx="3715858" cy="4006159"/>
          </a:xfrm>
          <a:prstGeom prst="rect">
            <a:avLst/>
          </a:prstGeom>
        </p:spPr>
      </p:pic>
      <p:sp>
        <p:nvSpPr>
          <p:cNvPr id="2" name="Title 1"/>
          <p:cNvSpPr txBox="1"/>
          <p:nvPr>
            <p:custDataLst>
              <p:tags r:id="rId1"/>
            </p:custDataLst>
          </p:nvPr>
        </p:nvSpPr>
        <p:spPr>
          <a:xfrm>
            <a:off x="1143635" y="266700"/>
            <a:ext cx="4885055" cy="506095"/>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sz="2400" b="1" dirty="0">
                <a:solidFill>
                  <a:srgbClr val="595959"/>
                </a:solidFill>
                <a:latin typeface="微软雅黑" panose="020B0503020204020204" pitchFamily="34" charset="-122"/>
                <a:ea typeface="微软雅黑" panose="020B0503020204020204" pitchFamily="34" charset="-122"/>
                <a:cs typeface="+mn-ea"/>
                <a:sym typeface="+mn-lt"/>
              </a:rPr>
              <a:t>3</a:t>
            </a:r>
            <a:r>
              <a:rPr sz="2400" b="1" dirty="0">
                <a:solidFill>
                  <a:srgbClr val="595959"/>
                </a:solidFill>
                <a:latin typeface="微软雅黑" panose="020B0503020204020204" pitchFamily="34" charset="-122"/>
                <a:ea typeface="微软雅黑" panose="020B0503020204020204" pitchFamily="34" charset="-122"/>
                <a:cs typeface="+mn-ea"/>
                <a:sym typeface="+mn-lt"/>
              </a:rPr>
              <a:t>.</a:t>
            </a:r>
            <a:r>
              <a:rPr lang="en-US" sz="2400" b="1" dirty="0">
                <a:solidFill>
                  <a:srgbClr val="595959"/>
                </a:solidFill>
                <a:latin typeface="微软雅黑" panose="020B0503020204020204" pitchFamily="34" charset="-122"/>
                <a:ea typeface="微软雅黑" panose="020B0503020204020204" pitchFamily="34" charset="-122"/>
                <a:cs typeface="+mn-ea"/>
                <a:sym typeface="+mn-lt"/>
              </a:rPr>
              <a:t>4.3  </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实例</a:t>
            </a:r>
            <a:r>
              <a:rPr lang="en-US" altLang="zh-CN" sz="2400" b="1" dirty="0">
                <a:solidFill>
                  <a:srgbClr val="595959"/>
                </a:solidFill>
                <a:latin typeface="微软雅黑" panose="020B0503020204020204" pitchFamily="34" charset="-122"/>
                <a:ea typeface="微软雅黑" panose="020B0503020204020204" pitchFamily="34" charset="-122"/>
                <a:cs typeface="+mn-ea"/>
                <a:sym typeface="+mn-lt"/>
              </a:rPr>
              <a:t>9</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：九九乘法表</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gimg2.baidu.com/image_search/src=http%3A%2F%2Fpic.51yuansu.com%2Fpic3%2Fcover%2F03%2F93%2F98%2F5c8f46e1f2e59_610.jpg&amp;refer=http%3A%2F%2Fpic.51yuansu.com&amp;app=2002&amp;size=f9999,10000&amp;q=a80&amp;n=0&amp;g=0n&amp;fmt=auto?sec=1658640921&amp;t=b2d79b6f1ee22924de6ebb41cb2e0dec"/>
          <p:cNvPicPr>
            <a:picLocks noChangeAspect="1" noChangeArrowheads="1"/>
          </p:cNvPicPr>
          <p:nvPr/>
        </p:nvPicPr>
        <p:blipFill rotWithShape="1">
          <a:blip r:embed="rId4">
            <a:extLst>
              <a:ext uri="{28A0092B-C50C-407E-A947-70E740481C1C}">
                <a14:useLocalDpi xmlns:a14="http://schemas.microsoft.com/office/drawing/2010/main" val="0"/>
              </a:ext>
            </a:extLst>
          </a:blip>
          <a:srcRect l="4024" t="2272" r="2178" b="12806"/>
          <a:stretch>
            <a:fillRect/>
          </a:stretch>
        </p:blipFill>
        <p:spPr bwMode="auto">
          <a:xfrm flipH="1">
            <a:off x="1198662" y="1413569"/>
            <a:ext cx="3528392" cy="460851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35"/>
          <p:cNvSpPr txBox="1">
            <a:spLocks noChangeArrowheads="1"/>
          </p:cNvSpPr>
          <p:nvPr/>
        </p:nvSpPr>
        <p:spPr bwMode="auto">
          <a:xfrm>
            <a:off x="5951190" y="1921927"/>
            <a:ext cx="4536504" cy="2613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457200" indent="-457200" algn="just">
              <a:lnSpc>
                <a:spcPct val="150000"/>
              </a:lnSpc>
              <a:buFont typeface="+mj-ea"/>
              <a:buAutoNum type="circleNumDbPlain"/>
            </a:pPr>
            <a:r>
              <a:rPr lang="zh-CN" altLang="zh-CN" sz="1800" dirty="0">
                <a:solidFill>
                  <a:srgbClr val="595959"/>
                </a:solidFill>
                <a:latin typeface="微软雅黑" panose="020B0503020204020204" pitchFamily="34" charset="-122"/>
                <a:ea typeface="微软雅黑" panose="020B0503020204020204" pitchFamily="34" charset="-122"/>
              </a:rPr>
              <a:t>定义外层</a:t>
            </a:r>
            <a:r>
              <a:rPr lang="en-US" altLang="zh-CN" sz="1800" dirty="0">
                <a:solidFill>
                  <a:srgbClr val="595959"/>
                </a:solidFill>
                <a:latin typeface="微软雅黑" panose="020B0503020204020204" pitchFamily="34" charset="-122"/>
                <a:ea typeface="微软雅黑" panose="020B0503020204020204" pitchFamily="34" charset="-122"/>
              </a:rPr>
              <a:t>for</a:t>
            </a:r>
            <a:r>
              <a:rPr lang="zh-CN" altLang="en-US" sz="1800" dirty="0">
                <a:solidFill>
                  <a:srgbClr val="595959"/>
                </a:solidFill>
                <a:latin typeface="微软雅黑" panose="020B0503020204020204" pitchFamily="34" charset="-122"/>
                <a:ea typeface="微软雅黑" panose="020B0503020204020204" pitchFamily="34" charset="-122"/>
              </a:rPr>
              <a:t>循环用于控制九九乘法表的行数。</a:t>
            </a:r>
            <a:endParaRPr lang="zh-CN" altLang="zh-CN" sz="1800" dirty="0">
              <a:solidFill>
                <a:srgbClr val="595959"/>
              </a:solidFill>
              <a:latin typeface="微软雅黑" panose="020B0503020204020204" pitchFamily="34" charset="-122"/>
              <a:ea typeface="微软雅黑" panose="020B0503020204020204" pitchFamily="34" charset="-122"/>
            </a:endParaRPr>
          </a:p>
          <a:p>
            <a:pPr marL="457200" indent="-457200" algn="just">
              <a:lnSpc>
                <a:spcPct val="150000"/>
              </a:lnSpc>
              <a:buFont typeface="+mj-ea"/>
              <a:buAutoNum type="circleNumDbPlain"/>
            </a:pPr>
            <a:r>
              <a:rPr lang="zh-CN" altLang="en-US" sz="1800" dirty="0">
                <a:solidFill>
                  <a:srgbClr val="595959"/>
                </a:solidFill>
                <a:latin typeface="微软雅黑" panose="020B0503020204020204" pitchFamily="34" charset="-122"/>
                <a:ea typeface="微软雅黑" panose="020B0503020204020204" pitchFamily="34" charset="-122"/>
              </a:rPr>
              <a:t>使用内层</a:t>
            </a:r>
            <a:r>
              <a:rPr lang="en-US" altLang="zh-CN" sz="1800" dirty="0">
                <a:solidFill>
                  <a:srgbClr val="595959"/>
                </a:solidFill>
                <a:latin typeface="微软雅黑" panose="020B0503020204020204" pitchFamily="34" charset="-122"/>
                <a:ea typeface="微软雅黑" panose="020B0503020204020204" pitchFamily="34" charset="-122"/>
              </a:rPr>
              <a:t>for</a:t>
            </a:r>
            <a:r>
              <a:rPr lang="zh-CN" altLang="en-US" sz="1800" dirty="0">
                <a:solidFill>
                  <a:srgbClr val="595959"/>
                </a:solidFill>
                <a:latin typeface="微软雅黑" panose="020B0503020204020204" pitchFamily="34" charset="-122"/>
                <a:ea typeface="微软雅黑" panose="020B0503020204020204" pitchFamily="34" charset="-122"/>
              </a:rPr>
              <a:t>循环控制九九乘法表的列数。</a:t>
            </a:r>
          </a:p>
          <a:p>
            <a:pPr marL="457200" indent="-457200" algn="just">
              <a:lnSpc>
                <a:spcPct val="150000"/>
              </a:lnSpc>
              <a:buFont typeface="+mj-ea"/>
              <a:buAutoNum type="circleNumDbPlain"/>
            </a:pPr>
            <a:r>
              <a:rPr lang="zh-CN" altLang="en-US" sz="1800" dirty="0">
                <a:solidFill>
                  <a:srgbClr val="595959"/>
                </a:solidFill>
                <a:latin typeface="微软雅黑" panose="020B0503020204020204" pitchFamily="34" charset="-122"/>
                <a:ea typeface="微软雅黑" panose="020B0503020204020204" pitchFamily="34" charset="-122"/>
              </a:rPr>
              <a:t>根据九九乘法表规则，显示数字计算形式。</a:t>
            </a:r>
          </a:p>
        </p:txBody>
      </p:sp>
      <p:sp>
        <p:nvSpPr>
          <p:cNvPr id="8" name="矩形 7"/>
          <p:cNvSpPr/>
          <p:nvPr/>
        </p:nvSpPr>
        <p:spPr>
          <a:xfrm>
            <a:off x="7511556" y="1345863"/>
            <a:ext cx="1415772" cy="461665"/>
          </a:xfrm>
          <a:prstGeom prst="rect">
            <a:avLst/>
          </a:prstGeom>
        </p:spPr>
        <p:txBody>
          <a:bodyPr wrap="none">
            <a:spAutoFit/>
          </a:bodyPr>
          <a:lstStyle/>
          <a:p>
            <a:r>
              <a:rPr lang="zh-CN" altLang="en-US" b="1" dirty="0">
                <a:solidFill>
                  <a:srgbClr val="595959"/>
                </a:solidFill>
                <a:latin typeface="微软雅黑" panose="020B0503020204020204" pitchFamily="34" charset="-122"/>
                <a:ea typeface="微软雅黑" panose="020B0503020204020204" pitchFamily="34" charset="-122"/>
              </a:rPr>
              <a:t>实现思路</a:t>
            </a:r>
          </a:p>
        </p:txBody>
      </p:sp>
      <p:sp>
        <p:nvSpPr>
          <p:cNvPr id="3" name="Title 1"/>
          <p:cNvSpPr txBox="1"/>
          <p:nvPr>
            <p:custDataLst>
              <p:tags r:id="rId1"/>
            </p:custDataLst>
          </p:nvPr>
        </p:nvSpPr>
        <p:spPr>
          <a:xfrm>
            <a:off x="1143635" y="266700"/>
            <a:ext cx="4885055" cy="506095"/>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sz="2400" b="1" dirty="0">
                <a:solidFill>
                  <a:srgbClr val="595959"/>
                </a:solidFill>
                <a:latin typeface="微软雅黑" panose="020B0503020204020204" pitchFamily="34" charset="-122"/>
                <a:ea typeface="微软雅黑" panose="020B0503020204020204" pitchFamily="34" charset="-122"/>
                <a:cs typeface="+mn-ea"/>
                <a:sym typeface="+mn-lt"/>
              </a:rPr>
              <a:t>3</a:t>
            </a:r>
            <a:r>
              <a:rPr sz="2400" b="1" dirty="0">
                <a:solidFill>
                  <a:srgbClr val="595959"/>
                </a:solidFill>
                <a:latin typeface="微软雅黑" panose="020B0503020204020204" pitchFamily="34" charset="-122"/>
                <a:ea typeface="微软雅黑" panose="020B0503020204020204" pitchFamily="34" charset="-122"/>
                <a:cs typeface="+mn-ea"/>
                <a:sym typeface="+mn-lt"/>
              </a:rPr>
              <a:t>.</a:t>
            </a:r>
            <a:r>
              <a:rPr lang="en-US" sz="2400" b="1" dirty="0">
                <a:solidFill>
                  <a:srgbClr val="595959"/>
                </a:solidFill>
                <a:latin typeface="微软雅黑" panose="020B0503020204020204" pitchFamily="34" charset="-122"/>
                <a:ea typeface="微软雅黑" panose="020B0503020204020204" pitchFamily="34" charset="-122"/>
                <a:cs typeface="+mn-ea"/>
                <a:sym typeface="+mn-lt"/>
              </a:rPr>
              <a:t>4.3  </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实例</a:t>
            </a:r>
            <a:r>
              <a:rPr lang="en-US" altLang="zh-CN" sz="2400" b="1" dirty="0">
                <a:solidFill>
                  <a:srgbClr val="595959"/>
                </a:solidFill>
                <a:latin typeface="微软雅黑" panose="020B0503020204020204" pitchFamily="34" charset="-122"/>
                <a:ea typeface="微软雅黑" panose="020B0503020204020204" pitchFamily="34" charset="-122"/>
                <a:cs typeface="+mn-ea"/>
                <a:sym typeface="+mn-lt"/>
              </a:rPr>
              <a:t>9</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：九九乘法表</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gimg2.baidu.com/image_search/src=http%3A%2F%2Fhbimg.b0.upaiyun.com%2F6769784930c2e538676b3fb73a290457ca522195287d8-Cu2GNK_fw658&amp;refer=http%3A%2F%2Fhbimg.b0.upaiyun.com&amp;app=2002&amp;size=f9999,10000&amp;q=a80&amp;n=0&amp;g=0n&amp;fmt=auto?sec=1658649679&amp;t=05f22a4c6ab9bde81529f3951d65c5ee"/>
          <p:cNvPicPr>
            <a:picLocks noChangeAspect="1" noChangeArrowheads="1"/>
          </p:cNvPicPr>
          <p:nvPr/>
        </p:nvPicPr>
        <p:blipFill rotWithShape="1">
          <a:blip r:embed="rId4">
            <a:extLst>
              <a:ext uri="{28A0092B-C50C-407E-A947-70E740481C1C}">
                <a14:useLocalDpi xmlns:a14="http://schemas.microsoft.com/office/drawing/2010/main" val="0"/>
              </a:ext>
            </a:extLst>
          </a:blip>
          <a:srcRect b="5357"/>
          <a:stretch>
            <a:fillRect/>
          </a:stretch>
        </p:blipFill>
        <p:spPr bwMode="auto">
          <a:xfrm>
            <a:off x="240711" y="1701602"/>
            <a:ext cx="4600848" cy="4248472"/>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35"/>
          <p:cNvSpPr txBox="1">
            <a:spLocks noChangeArrowheads="1"/>
          </p:cNvSpPr>
          <p:nvPr/>
        </p:nvSpPr>
        <p:spPr bwMode="auto">
          <a:xfrm>
            <a:off x="5303118" y="3440730"/>
            <a:ext cx="6152005" cy="1367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457200" indent="-457200">
              <a:lnSpc>
                <a:spcPct val="150000"/>
              </a:lnSpc>
              <a:buFont typeface="+mj-ea"/>
              <a:buAutoNum type="circleNumDbPlain"/>
            </a:pPr>
            <a:r>
              <a:rPr lang="zh-CN" altLang="zh-CN" sz="1800" dirty="0">
                <a:solidFill>
                  <a:srgbClr val="595959"/>
                </a:solidFill>
                <a:latin typeface="微软雅黑" panose="020B0503020204020204" pitchFamily="34" charset="-122"/>
                <a:ea typeface="微软雅黑" panose="020B0503020204020204" pitchFamily="34" charset="-122"/>
              </a:rPr>
              <a:t>在</a:t>
            </a:r>
            <a:r>
              <a:rPr lang="en-US" altLang="zh-CN" sz="1800" dirty="0">
                <a:solidFill>
                  <a:srgbClr val="595959"/>
                </a:solidFill>
                <a:latin typeface="微软雅黑" panose="020B0503020204020204" pitchFamily="34" charset="-122"/>
                <a:ea typeface="微软雅黑" panose="020B0503020204020204" pitchFamily="34" charset="-122"/>
              </a:rPr>
              <a:t>Chapter03</a:t>
            </a:r>
            <a:r>
              <a:rPr lang="zh-CN" altLang="zh-CN" sz="1800" dirty="0">
                <a:solidFill>
                  <a:srgbClr val="595959"/>
                </a:solidFill>
                <a:latin typeface="微软雅黑" panose="020B0503020204020204" pitchFamily="34" charset="-122"/>
                <a:ea typeface="微软雅黑" panose="020B0503020204020204" pitchFamily="34" charset="-122"/>
              </a:rPr>
              <a:t>项目中创建</a:t>
            </a:r>
            <a:r>
              <a:rPr lang="en-US" altLang="zh-CN" sz="1800" dirty="0">
                <a:solidFill>
                  <a:srgbClr val="595959"/>
                </a:solidFill>
                <a:latin typeface="微软雅黑" panose="020B0503020204020204" pitchFamily="34" charset="-122"/>
                <a:ea typeface="微软雅黑" panose="020B0503020204020204" pitchFamily="34" charset="-122"/>
              </a:rPr>
              <a:t>09_multi_table.py</a:t>
            </a:r>
            <a:r>
              <a:rPr lang="zh-CN" altLang="zh-CN" sz="1800" dirty="0">
                <a:solidFill>
                  <a:srgbClr val="595959"/>
                </a:solidFill>
                <a:latin typeface="微软雅黑" panose="020B0503020204020204" pitchFamily="34" charset="-122"/>
                <a:ea typeface="微软雅黑" panose="020B0503020204020204" pitchFamily="34" charset="-122"/>
              </a:rPr>
              <a:t>文件</a:t>
            </a:r>
            <a:r>
              <a:rPr lang="zh-CN" altLang="en-US" sz="1800" dirty="0">
                <a:solidFill>
                  <a:srgbClr val="595959"/>
                </a:solidFill>
                <a:latin typeface="微软雅黑" panose="020B0503020204020204" pitchFamily="34" charset="-122"/>
                <a:ea typeface="微软雅黑" panose="020B0503020204020204" pitchFamily="34" charset="-122"/>
              </a:rPr>
              <a:t>。</a:t>
            </a:r>
            <a:endParaRPr lang="en-US" altLang="zh-CN" sz="1800" dirty="0">
              <a:solidFill>
                <a:srgbClr val="595959"/>
              </a:solidFill>
              <a:latin typeface="微软雅黑" panose="020B0503020204020204" pitchFamily="34" charset="-122"/>
              <a:ea typeface="微软雅黑" panose="020B0503020204020204" pitchFamily="34" charset="-122"/>
            </a:endParaRPr>
          </a:p>
          <a:p>
            <a:pPr marL="457200" indent="-457200">
              <a:lnSpc>
                <a:spcPct val="150000"/>
              </a:lnSpc>
              <a:buFont typeface="+mj-ea"/>
              <a:buAutoNum type="circleNumDbPlain"/>
            </a:pPr>
            <a:r>
              <a:rPr lang="zh-CN" altLang="en-US" sz="1800" dirty="0">
                <a:solidFill>
                  <a:srgbClr val="595959"/>
                </a:solidFill>
                <a:latin typeface="微软雅黑" panose="020B0503020204020204" pitchFamily="34" charset="-122"/>
                <a:ea typeface="微软雅黑" panose="020B0503020204020204" pitchFamily="34" charset="-122"/>
              </a:rPr>
              <a:t>在</a:t>
            </a:r>
            <a:r>
              <a:rPr lang="en-US" altLang="zh-CN" sz="1800" dirty="0">
                <a:solidFill>
                  <a:srgbClr val="595959"/>
                </a:solidFill>
                <a:latin typeface="微软雅黑" panose="020B0503020204020204" pitchFamily="34" charset="-122"/>
                <a:ea typeface="微软雅黑" panose="020B0503020204020204" pitchFamily="34" charset="-122"/>
                <a:sym typeface="+mn-ea"/>
              </a:rPr>
              <a:t>09_multi_table.</a:t>
            </a:r>
            <a:r>
              <a:rPr lang="en-US" altLang="zh-CN" sz="1800" dirty="0">
                <a:solidFill>
                  <a:srgbClr val="595959"/>
                </a:solidFill>
                <a:latin typeface="微软雅黑" panose="020B0503020204020204" pitchFamily="34" charset="-122"/>
                <a:ea typeface="微软雅黑" panose="020B0503020204020204" pitchFamily="34" charset="-122"/>
              </a:rPr>
              <a:t>py</a:t>
            </a:r>
            <a:r>
              <a:rPr lang="zh-CN" altLang="en-US" sz="1800" dirty="0">
                <a:solidFill>
                  <a:srgbClr val="595959"/>
                </a:solidFill>
                <a:latin typeface="微软雅黑" panose="020B0503020204020204" pitchFamily="34" charset="-122"/>
                <a:ea typeface="微软雅黑" panose="020B0503020204020204" pitchFamily="34" charset="-122"/>
              </a:rPr>
              <a:t>中编写代码。</a:t>
            </a:r>
            <a:endParaRPr lang="en-US" altLang="zh-CN" sz="1800" dirty="0">
              <a:solidFill>
                <a:srgbClr val="595959"/>
              </a:solidFill>
              <a:latin typeface="微软雅黑" panose="020B0503020204020204" pitchFamily="34" charset="-122"/>
              <a:ea typeface="微软雅黑" panose="020B0503020204020204" pitchFamily="34" charset="-122"/>
            </a:endParaRPr>
          </a:p>
          <a:p>
            <a:pPr marL="457200" indent="-457200">
              <a:lnSpc>
                <a:spcPct val="150000"/>
              </a:lnSpc>
              <a:buFont typeface="+mj-ea"/>
              <a:buAutoNum type="circleNumDbPlain"/>
            </a:pPr>
            <a:r>
              <a:rPr lang="zh-CN" altLang="zh-CN" sz="1800" dirty="0">
                <a:solidFill>
                  <a:srgbClr val="595959"/>
                </a:solidFill>
                <a:latin typeface="微软雅黑" panose="020B0503020204020204" pitchFamily="34" charset="-122"/>
                <a:ea typeface="微软雅黑" panose="020B0503020204020204" pitchFamily="34" charset="-122"/>
              </a:rPr>
              <a:t>运行</a:t>
            </a:r>
            <a:r>
              <a:rPr lang="en-US" altLang="zh-CN" sz="1800" dirty="0">
                <a:solidFill>
                  <a:srgbClr val="595959"/>
                </a:solidFill>
                <a:latin typeface="微软雅黑" panose="020B0503020204020204" pitchFamily="34" charset="-122"/>
                <a:ea typeface="微软雅黑" panose="020B0503020204020204" pitchFamily="34" charset="-122"/>
                <a:sym typeface="+mn-ea"/>
              </a:rPr>
              <a:t>09_multi_table</a:t>
            </a:r>
            <a:r>
              <a:rPr lang="en-US" altLang="zh-CN" sz="1800" dirty="0">
                <a:solidFill>
                  <a:srgbClr val="595959"/>
                </a:solidFill>
                <a:latin typeface="微软雅黑" panose="020B0503020204020204" pitchFamily="34" charset="-122"/>
                <a:ea typeface="微软雅黑" panose="020B0503020204020204" pitchFamily="34" charset="-122"/>
              </a:rPr>
              <a:t>.py</a:t>
            </a:r>
            <a:r>
              <a:rPr lang="zh-CN" altLang="en-US" sz="1800" dirty="0">
                <a:solidFill>
                  <a:srgbClr val="595959"/>
                </a:solidFill>
                <a:latin typeface="微软雅黑" panose="020B0503020204020204" pitchFamily="34" charset="-122"/>
                <a:ea typeface="微软雅黑" panose="020B0503020204020204" pitchFamily="34" charset="-122"/>
              </a:rPr>
              <a:t>文件。</a:t>
            </a:r>
            <a:endParaRPr lang="en-US" altLang="zh-CN" sz="1800" dirty="0">
              <a:solidFill>
                <a:srgbClr val="595959"/>
              </a:solidFill>
              <a:latin typeface="微软雅黑" panose="020B0503020204020204" pitchFamily="34" charset="-122"/>
              <a:ea typeface="微软雅黑" panose="020B0503020204020204" pitchFamily="34" charset="-122"/>
            </a:endParaRPr>
          </a:p>
        </p:txBody>
      </p:sp>
      <p:sp>
        <p:nvSpPr>
          <p:cNvPr id="23" name="矩形 22"/>
          <p:cNvSpPr/>
          <p:nvPr/>
        </p:nvSpPr>
        <p:spPr>
          <a:xfrm>
            <a:off x="7463358" y="2637706"/>
            <a:ext cx="1444498" cy="461665"/>
          </a:xfrm>
          <a:prstGeom prst="rect">
            <a:avLst/>
          </a:prstGeom>
        </p:spPr>
        <p:txBody>
          <a:bodyPr wrap="none">
            <a:spAutoFit/>
          </a:bodyPr>
          <a:lstStyle/>
          <a:p>
            <a:r>
              <a:rPr lang="zh-CN" altLang="en-US" b="1" dirty="0">
                <a:solidFill>
                  <a:srgbClr val="595959"/>
                </a:solidFill>
                <a:latin typeface="微软雅黑" panose="020B0503020204020204" pitchFamily="34" charset="-122"/>
                <a:ea typeface="微软雅黑" panose="020B0503020204020204" pitchFamily="34" charset="-122"/>
              </a:rPr>
              <a:t>实现步骤</a:t>
            </a:r>
          </a:p>
        </p:txBody>
      </p:sp>
      <p:sp>
        <p:nvSpPr>
          <p:cNvPr id="3" name="Title 1"/>
          <p:cNvSpPr txBox="1"/>
          <p:nvPr>
            <p:custDataLst>
              <p:tags r:id="rId1"/>
            </p:custDataLst>
          </p:nvPr>
        </p:nvSpPr>
        <p:spPr>
          <a:xfrm>
            <a:off x="1143635" y="266700"/>
            <a:ext cx="4885055" cy="506095"/>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sz="2400" b="1" dirty="0">
                <a:solidFill>
                  <a:srgbClr val="595959"/>
                </a:solidFill>
                <a:latin typeface="微软雅黑" panose="020B0503020204020204" pitchFamily="34" charset="-122"/>
                <a:ea typeface="微软雅黑" panose="020B0503020204020204" pitchFamily="34" charset="-122"/>
                <a:cs typeface="+mn-ea"/>
                <a:sym typeface="+mn-lt"/>
              </a:rPr>
              <a:t>3</a:t>
            </a:r>
            <a:r>
              <a:rPr sz="2400" b="1" dirty="0">
                <a:solidFill>
                  <a:srgbClr val="595959"/>
                </a:solidFill>
                <a:latin typeface="微软雅黑" panose="020B0503020204020204" pitchFamily="34" charset="-122"/>
                <a:ea typeface="微软雅黑" panose="020B0503020204020204" pitchFamily="34" charset="-122"/>
                <a:cs typeface="+mn-ea"/>
                <a:sym typeface="+mn-lt"/>
              </a:rPr>
              <a:t>.</a:t>
            </a:r>
            <a:r>
              <a:rPr lang="en-US" sz="2400" b="1" dirty="0">
                <a:solidFill>
                  <a:srgbClr val="595959"/>
                </a:solidFill>
                <a:latin typeface="微软雅黑" panose="020B0503020204020204" pitchFamily="34" charset="-122"/>
                <a:ea typeface="微软雅黑" panose="020B0503020204020204" pitchFamily="34" charset="-122"/>
                <a:cs typeface="+mn-ea"/>
                <a:sym typeface="+mn-lt"/>
              </a:rPr>
              <a:t>4.3  </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实例</a:t>
            </a:r>
            <a:r>
              <a:rPr lang="en-US" altLang="zh-CN" sz="2400" b="1" dirty="0">
                <a:solidFill>
                  <a:srgbClr val="595959"/>
                </a:solidFill>
                <a:latin typeface="微软雅黑" panose="020B0503020204020204" pitchFamily="34" charset="-122"/>
                <a:ea typeface="微软雅黑" panose="020B0503020204020204" pitchFamily="34" charset="-122"/>
                <a:cs typeface="+mn-ea"/>
                <a:sym typeface="+mn-lt"/>
              </a:rPr>
              <a:t>9</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：九九乘法表</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p:cNvSpPr txBox="1"/>
          <p:nvPr/>
        </p:nvSpPr>
        <p:spPr>
          <a:xfrm>
            <a:off x="3970020" y="3014345"/>
            <a:ext cx="7284085" cy="829945"/>
          </a:xfrm>
          <a:prstGeom prst="rect">
            <a:avLst/>
          </a:prstGeom>
          <a:noFill/>
        </p:spPr>
        <p:txBody>
          <a:bodyPr wrap="square" lIns="91443" tIns="45720" rIns="91443" bIns="45720" rtlCol="0">
            <a:spAutoFit/>
          </a:bodyPr>
          <a:lstStyle/>
          <a:p>
            <a:r>
              <a:rPr lang="zh-CN" altLang="en-US" sz="4800" b="1" dirty="0">
                <a:solidFill>
                  <a:srgbClr val="595959"/>
                </a:solidFill>
                <a:latin typeface="微软雅黑" panose="020B0503020204020204" pitchFamily="34" charset="-122"/>
                <a:ea typeface="微软雅黑" panose="020B0503020204020204" pitchFamily="34" charset="-122"/>
                <a:cs typeface="+mn-ea"/>
                <a:sym typeface="Source Han Sans K Bold" panose="020B0800000000000000" pitchFamily="34" charset="-128"/>
              </a:rPr>
              <a:t>跳转语句</a:t>
            </a:r>
          </a:p>
        </p:txBody>
      </p:sp>
      <p:sp>
        <p:nvSpPr>
          <p:cNvPr id="2" name="TextBox 48"/>
          <p:cNvSpPr txBox="1"/>
          <p:nvPr/>
        </p:nvSpPr>
        <p:spPr>
          <a:xfrm>
            <a:off x="1626870" y="2809240"/>
            <a:ext cx="1734820" cy="1106805"/>
          </a:xfrm>
          <a:prstGeom prst="rect">
            <a:avLst/>
          </a:prstGeom>
          <a:noFill/>
        </p:spPr>
        <p:txBody>
          <a:bodyPr wrap="square" lIns="91443" tIns="45720" rIns="91443" bIns="45720" rtlCol="0">
            <a:spAutoFit/>
          </a:bodyPr>
          <a:lstStyle/>
          <a:p>
            <a:r>
              <a:rPr lang="en-US" altLang="en-GB" sz="6600" b="1" dirty="0">
                <a:solidFill>
                  <a:srgbClr val="FAFAFA"/>
                </a:solidFill>
                <a:latin typeface="微软雅黑" panose="020B0503020204020204" pitchFamily="34" charset="-122"/>
                <a:ea typeface="微软雅黑" panose="020B0503020204020204" pitchFamily="34" charset="-122"/>
                <a:cs typeface="+mn-ea"/>
                <a:sym typeface="+mn-lt"/>
              </a:rPr>
              <a:t>3.5</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4"/>
          <a:stretch>
            <a:fillRect/>
          </a:stretch>
        </p:blipFill>
        <p:spPr>
          <a:xfrm>
            <a:off x="944880" y="2014937"/>
            <a:ext cx="2797810" cy="3898265"/>
          </a:xfrm>
          <a:prstGeom prst="rect">
            <a:avLst/>
          </a:prstGeom>
        </p:spPr>
      </p:pic>
      <p:sp>
        <p:nvSpPr>
          <p:cNvPr id="7" name="椭圆形标注 12"/>
          <p:cNvSpPr/>
          <p:nvPr/>
        </p:nvSpPr>
        <p:spPr>
          <a:xfrm>
            <a:off x="2968625" y="1359617"/>
            <a:ext cx="2071370" cy="1493520"/>
          </a:xfrm>
          <a:prstGeom prst="wedgeEllipseCallou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p>
        </p:txBody>
      </p:sp>
      <p:sp>
        <p:nvSpPr>
          <p:cNvPr id="8" name="TextBox 35"/>
          <p:cNvSpPr txBox="1">
            <a:spLocks noChangeArrowheads="1"/>
          </p:cNvSpPr>
          <p:nvPr/>
        </p:nvSpPr>
        <p:spPr bwMode="auto">
          <a:xfrm>
            <a:off x="3247390" y="1437722"/>
            <a:ext cx="1606550" cy="12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先定一个</a:t>
            </a:r>
            <a:r>
              <a:rPr lang="zh-CN" altLang="en-US" dirty="0">
                <a:solidFill>
                  <a:srgbClr val="595959"/>
                </a:solidFill>
                <a:latin typeface="微软雅黑" panose="020B0503020204020204" pitchFamily="34" charset="-122"/>
                <a:ea typeface="微软雅黑" panose="020B0503020204020204" pitchFamily="34" charset="-122"/>
              </a:rPr>
              <a:t>小目标！</a:t>
            </a:r>
          </a:p>
        </p:txBody>
      </p:sp>
      <p:sp>
        <p:nvSpPr>
          <p:cNvPr id="9" name="TextBox 35"/>
          <p:cNvSpPr txBox="1">
            <a:spLocks noChangeArrowheads="1"/>
          </p:cNvSpPr>
          <p:nvPr/>
        </p:nvSpPr>
        <p:spPr bwMode="auto">
          <a:xfrm>
            <a:off x="5735552" y="3609990"/>
            <a:ext cx="5180379" cy="1043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sz="2000" dirty="0">
                <a:solidFill>
                  <a:srgbClr val="595959"/>
                </a:solidFill>
                <a:latin typeface="微软雅黑" panose="020B0503020204020204" pitchFamily="34" charset="-122"/>
                <a:ea typeface="微软雅黑" panose="020B0503020204020204" pitchFamily="34" charset="-122"/>
              </a:rPr>
              <a:t>掌握</a:t>
            </a:r>
            <a:r>
              <a:rPr sz="2000" dirty="0">
                <a:solidFill>
                  <a:schemeClr val="tx2">
                    <a:lumMod val="60000"/>
                    <a:lumOff val="40000"/>
                  </a:schemeClr>
                </a:solidFill>
                <a:latin typeface="微软雅黑" panose="020B0503020204020204" pitchFamily="34" charset="-122"/>
                <a:ea typeface="微软雅黑" panose="020B0503020204020204" pitchFamily="34" charset="-122"/>
              </a:rPr>
              <a:t>跳转语句</a:t>
            </a:r>
            <a:r>
              <a:rPr sz="2000" dirty="0">
                <a:solidFill>
                  <a:srgbClr val="595959"/>
                </a:solidFill>
                <a:latin typeface="微软雅黑" panose="020B0503020204020204" pitchFamily="34" charset="-122"/>
                <a:ea typeface="微软雅黑" panose="020B0503020204020204" pitchFamily="34" charset="-122"/>
              </a:rPr>
              <a:t>，能够使用break语句控制循环的执行情况</a:t>
            </a:r>
          </a:p>
        </p:txBody>
      </p:sp>
      <p:grpSp>
        <p:nvGrpSpPr>
          <p:cNvPr id="11" name="组合 10"/>
          <p:cNvGrpSpPr/>
          <p:nvPr/>
        </p:nvGrpSpPr>
        <p:grpSpPr>
          <a:xfrm>
            <a:off x="5299308" y="3929266"/>
            <a:ext cx="405130" cy="405130"/>
            <a:chOff x="8881" y="4685"/>
            <a:chExt cx="638" cy="638"/>
          </a:xfrm>
        </p:grpSpPr>
        <p:sp>
          <p:nvSpPr>
            <p:cNvPr id="12" name="椭圆 11"/>
            <p:cNvSpPr/>
            <p:nvPr/>
          </p:nvSpPr>
          <p:spPr>
            <a:xfrm>
              <a:off x="8881" y="4685"/>
              <a:ext cx="638" cy="63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8946" y="4750"/>
              <a:ext cx="508" cy="50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Title 1"/>
          <p:cNvSpPr txBox="1"/>
          <p:nvPr>
            <p:custDataLst>
              <p:tags r:id="rId1"/>
            </p:custDataLst>
          </p:nvPr>
        </p:nvSpPr>
        <p:spPr>
          <a:xfrm>
            <a:off x="1143635" y="266700"/>
            <a:ext cx="4885055" cy="506095"/>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sz="2400" b="1" dirty="0">
                <a:solidFill>
                  <a:srgbClr val="595959"/>
                </a:solidFill>
                <a:latin typeface="微软雅黑" panose="020B0503020204020204" pitchFamily="34" charset="-122"/>
                <a:ea typeface="微软雅黑" panose="020B0503020204020204" pitchFamily="34" charset="-122"/>
                <a:cs typeface="+mn-ea"/>
                <a:sym typeface="+mn-lt"/>
              </a:rPr>
              <a:t>3</a:t>
            </a:r>
            <a:r>
              <a:rPr sz="2400" b="1" dirty="0">
                <a:solidFill>
                  <a:srgbClr val="595959"/>
                </a:solidFill>
                <a:latin typeface="微软雅黑" panose="020B0503020204020204" pitchFamily="34" charset="-122"/>
                <a:ea typeface="微软雅黑" panose="020B0503020204020204" pitchFamily="34" charset="-122"/>
                <a:cs typeface="+mn-ea"/>
                <a:sym typeface="+mn-lt"/>
              </a:rPr>
              <a:t>.5</a:t>
            </a:r>
            <a:r>
              <a:rPr lang="en-US" sz="2400" b="1" dirty="0">
                <a:solidFill>
                  <a:srgbClr val="595959"/>
                </a:solidFill>
                <a:latin typeface="微软雅黑" panose="020B0503020204020204" pitchFamily="34" charset="-122"/>
                <a:ea typeface="微软雅黑" panose="020B0503020204020204" pitchFamily="34" charset="-122"/>
                <a:cs typeface="+mn-ea"/>
                <a:sym typeface="+mn-lt"/>
              </a:rPr>
              <a:t>.1  break</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语句</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custDataLst>
              <p:tags r:id="rId1"/>
            </p:custDataLst>
          </p:nvPr>
        </p:nvSpPr>
        <p:spPr>
          <a:xfrm>
            <a:off x="1143635" y="266700"/>
            <a:ext cx="4885055" cy="506095"/>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sz="2400" b="1" dirty="0">
                <a:solidFill>
                  <a:srgbClr val="595959"/>
                </a:solidFill>
                <a:latin typeface="微软雅黑" panose="020B0503020204020204" pitchFamily="34" charset="-122"/>
                <a:ea typeface="微软雅黑" panose="020B0503020204020204" pitchFamily="34" charset="-122"/>
                <a:cs typeface="+mn-ea"/>
                <a:sym typeface="+mn-lt"/>
              </a:rPr>
              <a:t>3</a:t>
            </a:r>
            <a:r>
              <a:rPr sz="2400" b="1" dirty="0">
                <a:solidFill>
                  <a:srgbClr val="595959"/>
                </a:solidFill>
                <a:latin typeface="微软雅黑" panose="020B0503020204020204" pitchFamily="34" charset="-122"/>
                <a:ea typeface="微软雅黑" panose="020B0503020204020204" pitchFamily="34" charset="-122"/>
                <a:cs typeface="+mn-ea"/>
                <a:sym typeface="+mn-lt"/>
              </a:rPr>
              <a:t>.5</a:t>
            </a:r>
            <a:r>
              <a:rPr lang="en-US" sz="2400" b="1" dirty="0">
                <a:solidFill>
                  <a:srgbClr val="595959"/>
                </a:solidFill>
                <a:latin typeface="微软雅黑" panose="020B0503020204020204" pitchFamily="34" charset="-122"/>
                <a:ea typeface="微软雅黑" panose="020B0503020204020204" pitchFamily="34" charset="-122"/>
                <a:cs typeface="+mn-ea"/>
                <a:sym typeface="+mn-lt"/>
              </a:rPr>
              <a:t>.1  break</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语句</a:t>
            </a:r>
          </a:p>
        </p:txBody>
      </p:sp>
      <p:grpSp>
        <p:nvGrpSpPr>
          <p:cNvPr id="9" name="组合 8"/>
          <p:cNvGrpSpPr/>
          <p:nvPr/>
        </p:nvGrpSpPr>
        <p:grpSpPr>
          <a:xfrm>
            <a:off x="1019175" y="857056"/>
            <a:ext cx="3533775" cy="466725"/>
            <a:chOff x="1019175" y="847725"/>
            <a:chExt cx="3533775" cy="466725"/>
          </a:xfrm>
        </p:grpSpPr>
        <p:sp>
          <p:nvSpPr>
            <p:cNvPr id="10" name="同侧圆角矩形 3"/>
            <p:cNvSpPr/>
            <p:nvPr>
              <p:custDataLst>
                <p:tags r:id="rId5"/>
              </p:custDataLst>
            </p:nvPr>
          </p:nvSpPr>
          <p:spPr>
            <a:xfrm rot="10800000">
              <a:off x="1019175" y="847725"/>
              <a:ext cx="3533775" cy="466725"/>
            </a:xfrm>
            <a:prstGeom prst="round2Same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custDataLst>
                <p:tags r:id="rId6"/>
              </p:custDataLst>
            </p:nvPr>
          </p:nvSpPr>
          <p:spPr>
            <a:xfrm>
              <a:off x="1019175" y="881033"/>
              <a:ext cx="3533775" cy="400110"/>
            </a:xfrm>
            <a:prstGeom prst="rect">
              <a:avLst/>
            </a:prstGeom>
          </p:spPr>
          <p:txBody>
            <a:bodyPr wrap="square">
              <a:spAutoFit/>
            </a:bodyPr>
            <a:lstStyle/>
            <a:p>
              <a:pPr algn="ctr"/>
              <a:r>
                <a:rPr lang="en-US" altLang="zh-CN" sz="2000" dirty="0">
                  <a:solidFill>
                    <a:srgbClr val="595959"/>
                  </a:solidFill>
                  <a:latin typeface="微软雅黑" panose="020B0503020204020204" pitchFamily="34" charset="-122"/>
                  <a:ea typeface="微软雅黑" panose="020B0503020204020204" pitchFamily="34" charset="-122"/>
                </a:rPr>
                <a:t>1.break</a:t>
              </a:r>
              <a:r>
                <a:rPr lang="zh-CN" altLang="zh-CN" sz="2000" dirty="0">
                  <a:solidFill>
                    <a:srgbClr val="595959"/>
                  </a:solidFill>
                  <a:latin typeface="微软雅黑" panose="020B0503020204020204" pitchFamily="34" charset="-122"/>
                  <a:ea typeface="微软雅黑" panose="020B0503020204020204" pitchFamily="34" charset="-122"/>
                </a:rPr>
                <a:t>语句</a:t>
              </a:r>
            </a:p>
          </p:txBody>
        </p:sp>
      </p:grpSp>
      <p:sp>
        <p:nvSpPr>
          <p:cNvPr id="13" name="原创设计师QQ598969553          _3"/>
          <p:cNvSpPr/>
          <p:nvPr>
            <p:custDataLst>
              <p:tags r:id="rId2"/>
            </p:custDataLst>
          </p:nvPr>
        </p:nvSpPr>
        <p:spPr>
          <a:xfrm>
            <a:off x="4078982" y="3141762"/>
            <a:ext cx="6912768" cy="1944215"/>
          </a:xfrm>
          <a:prstGeom prst="roundRect">
            <a:avLst>
              <a:gd name="adj" fmla="val 9083"/>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原创设计师QQ598969553          _4"/>
          <p:cNvSpPr/>
          <p:nvPr>
            <p:custDataLst>
              <p:tags r:id="rId3"/>
            </p:custDataLst>
          </p:nvPr>
        </p:nvSpPr>
        <p:spPr>
          <a:xfrm>
            <a:off x="4396533" y="3444455"/>
            <a:ext cx="6277666" cy="1338828"/>
          </a:xfrm>
          <a:prstGeom prst="rect">
            <a:avLst/>
          </a:prstGeom>
        </p:spPr>
        <p:txBody>
          <a:bodyPr wrap="square">
            <a:spAutoFit/>
          </a:bodyPr>
          <a:lstStyle/>
          <a:p>
            <a:pPr algn="just">
              <a:lnSpc>
                <a:spcPct val="150000"/>
              </a:lnSpc>
            </a:pPr>
            <a:r>
              <a:rPr lang="zh-CN" altLang="zh-CN" sz="1800" dirty="0">
                <a:solidFill>
                  <a:srgbClr val="595959"/>
                </a:solidFill>
                <a:latin typeface="微软雅黑" panose="020B0503020204020204" pitchFamily="34" charset="-122"/>
                <a:ea typeface="微软雅黑" panose="020B0503020204020204" pitchFamily="34" charset="-122"/>
                <a:cs typeface="+mn-ea"/>
              </a:rPr>
              <a:t>循环语句在条件满足的情况下会一直执行，但在某些情况下需要</a:t>
            </a:r>
            <a:r>
              <a:rPr lang="zh-CN" altLang="zh-CN" sz="1800" dirty="0">
                <a:solidFill>
                  <a:srgbClr val="1369B2"/>
                </a:solidFill>
                <a:latin typeface="微软雅黑" panose="020B0503020204020204" pitchFamily="34" charset="-122"/>
                <a:ea typeface="微软雅黑" panose="020B0503020204020204" pitchFamily="34" charset="-122"/>
                <a:cs typeface="+mn-ea"/>
              </a:rPr>
              <a:t>跳出循环</a:t>
            </a:r>
            <a:r>
              <a:rPr lang="zh-CN" altLang="zh-CN" sz="1800" dirty="0">
                <a:solidFill>
                  <a:srgbClr val="595959"/>
                </a:solidFill>
                <a:latin typeface="微软雅黑" panose="020B0503020204020204" pitchFamily="34" charset="-122"/>
                <a:ea typeface="微软雅黑" panose="020B0503020204020204" pitchFamily="34" charset="-122"/>
                <a:cs typeface="+mn-ea"/>
              </a:rPr>
              <a:t>，类似音乐播放器循环模式的切歌功能。</a:t>
            </a:r>
            <a:r>
              <a:rPr lang="en-US" altLang="zh-CN" sz="1800" dirty="0">
                <a:solidFill>
                  <a:srgbClr val="595959"/>
                </a:solidFill>
                <a:latin typeface="微软雅黑" panose="020B0503020204020204" pitchFamily="34" charset="-122"/>
                <a:ea typeface="微软雅黑" panose="020B0503020204020204" pitchFamily="34" charset="-122"/>
                <a:cs typeface="+mn-ea"/>
              </a:rPr>
              <a:t>Python</a:t>
            </a:r>
            <a:r>
              <a:rPr lang="zh-CN" altLang="zh-CN" sz="1800" dirty="0">
                <a:solidFill>
                  <a:srgbClr val="595959"/>
                </a:solidFill>
                <a:latin typeface="微软雅黑" panose="020B0503020204020204" pitchFamily="34" charset="-122"/>
                <a:ea typeface="微软雅黑" panose="020B0503020204020204" pitchFamily="34" charset="-122"/>
                <a:cs typeface="+mn-ea"/>
              </a:rPr>
              <a:t>中</a:t>
            </a:r>
            <a:r>
              <a:rPr lang="zh-CN" altLang="zh-CN" sz="1800" dirty="0">
                <a:solidFill>
                  <a:srgbClr val="1369B2"/>
                </a:solidFill>
                <a:latin typeface="微软雅黑" panose="020B0503020204020204" pitchFamily="34" charset="-122"/>
                <a:ea typeface="微软雅黑" panose="020B0503020204020204" pitchFamily="34" charset="-122"/>
                <a:cs typeface="+mn-ea"/>
              </a:rPr>
              <a:t>break语句</a:t>
            </a:r>
            <a:r>
              <a:rPr lang="zh-CN" altLang="zh-CN" sz="1800" dirty="0">
                <a:solidFill>
                  <a:srgbClr val="595959"/>
                </a:solidFill>
                <a:latin typeface="微软雅黑" panose="020B0503020204020204" pitchFamily="34" charset="-122"/>
                <a:ea typeface="微软雅黑" panose="020B0503020204020204" pitchFamily="34" charset="-122"/>
                <a:cs typeface="+mn-ea"/>
              </a:rPr>
              <a:t>用于</a:t>
            </a:r>
            <a:r>
              <a:rPr lang="zh-CN" altLang="zh-CN" sz="1800" dirty="0">
                <a:solidFill>
                  <a:srgbClr val="1369B2"/>
                </a:solidFill>
                <a:latin typeface="微软雅黑" panose="020B0503020204020204" pitchFamily="34" charset="-122"/>
                <a:ea typeface="微软雅黑" panose="020B0503020204020204" pitchFamily="34" charset="-122"/>
                <a:cs typeface="+mn-ea"/>
              </a:rPr>
              <a:t>结束循环</a:t>
            </a:r>
            <a:r>
              <a:rPr lang="zh-CN" altLang="zh-CN" sz="1800" dirty="0">
                <a:solidFill>
                  <a:srgbClr val="595959"/>
                </a:solidFill>
                <a:latin typeface="微软雅黑" panose="020B0503020204020204" pitchFamily="34" charset="-122"/>
                <a:ea typeface="微软雅黑" panose="020B0503020204020204" pitchFamily="34" charset="-122"/>
                <a:cs typeface="+mn-ea"/>
              </a:rPr>
              <a:t>。</a:t>
            </a:r>
            <a:endParaRPr lang="zh-CN" altLang="en-US" sz="1800" dirty="0">
              <a:solidFill>
                <a:srgbClr val="595959"/>
              </a:solidFill>
              <a:latin typeface="微软雅黑" panose="020B0503020204020204" pitchFamily="34" charset="-122"/>
              <a:ea typeface="微软雅黑" panose="020B0503020204020204" pitchFamily="34" charset="-122"/>
              <a:cs typeface="+mn-ea"/>
              <a:sym typeface="+mn-lt"/>
            </a:endParaRPr>
          </a:p>
        </p:txBody>
      </p:sp>
      <p:pic>
        <p:nvPicPr>
          <p:cNvPr id="15" name="图片 14"/>
          <p:cNvPicPr>
            <a:picLocks noChangeAspect="1"/>
          </p:cNvPicPr>
          <p:nvPr>
            <p:custDataLst>
              <p:tags r:id="rId4"/>
            </p:custDataLst>
          </p:nvPr>
        </p:nvPicPr>
        <p:blipFill>
          <a:blip r:embed="rId9"/>
          <a:stretch>
            <a:fillRect/>
          </a:stretch>
        </p:blipFill>
        <p:spPr>
          <a:xfrm>
            <a:off x="1143635" y="2277745"/>
            <a:ext cx="2324100" cy="336232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custDataLst>
              <p:tags r:id="rId1"/>
            </p:custDataLst>
          </p:nvPr>
        </p:nvSpPr>
        <p:spPr>
          <a:xfrm>
            <a:off x="1143635" y="266700"/>
            <a:ext cx="4885055" cy="506095"/>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sz="2400" b="1" dirty="0">
                <a:solidFill>
                  <a:srgbClr val="595959"/>
                </a:solidFill>
                <a:latin typeface="微软雅黑" panose="020B0503020204020204" pitchFamily="34" charset="-122"/>
                <a:ea typeface="微软雅黑" panose="020B0503020204020204" pitchFamily="34" charset="-122"/>
                <a:cs typeface="+mn-ea"/>
                <a:sym typeface="+mn-lt"/>
              </a:rPr>
              <a:t>3</a:t>
            </a:r>
            <a:r>
              <a:rPr sz="2400" b="1" dirty="0">
                <a:solidFill>
                  <a:srgbClr val="595959"/>
                </a:solidFill>
                <a:latin typeface="微软雅黑" panose="020B0503020204020204" pitchFamily="34" charset="-122"/>
                <a:ea typeface="微软雅黑" panose="020B0503020204020204" pitchFamily="34" charset="-122"/>
                <a:cs typeface="+mn-ea"/>
                <a:sym typeface="+mn-lt"/>
              </a:rPr>
              <a:t>.5</a:t>
            </a:r>
            <a:r>
              <a:rPr lang="en-US" sz="2400" b="1" dirty="0">
                <a:solidFill>
                  <a:srgbClr val="595959"/>
                </a:solidFill>
                <a:latin typeface="微软雅黑" panose="020B0503020204020204" pitchFamily="34" charset="-122"/>
                <a:ea typeface="微软雅黑" panose="020B0503020204020204" pitchFamily="34" charset="-122"/>
                <a:cs typeface="+mn-ea"/>
                <a:sym typeface="+mn-lt"/>
              </a:rPr>
              <a:t>.1  break</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语句</a:t>
            </a:r>
          </a:p>
        </p:txBody>
      </p:sp>
      <p:grpSp>
        <p:nvGrpSpPr>
          <p:cNvPr id="9" name="组合 8"/>
          <p:cNvGrpSpPr/>
          <p:nvPr/>
        </p:nvGrpSpPr>
        <p:grpSpPr>
          <a:xfrm>
            <a:off x="1019175" y="857056"/>
            <a:ext cx="3533775" cy="466725"/>
            <a:chOff x="1019175" y="847725"/>
            <a:chExt cx="3533775" cy="466725"/>
          </a:xfrm>
        </p:grpSpPr>
        <p:sp>
          <p:nvSpPr>
            <p:cNvPr id="10" name="同侧圆角矩形 3"/>
            <p:cNvSpPr/>
            <p:nvPr>
              <p:custDataLst>
                <p:tags r:id="rId8"/>
              </p:custDataLst>
            </p:nvPr>
          </p:nvSpPr>
          <p:spPr>
            <a:xfrm rot="10800000">
              <a:off x="1019175" y="847725"/>
              <a:ext cx="3533775" cy="466725"/>
            </a:xfrm>
            <a:prstGeom prst="round2Same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custDataLst>
                <p:tags r:id="rId9"/>
              </p:custDataLst>
            </p:nvPr>
          </p:nvSpPr>
          <p:spPr>
            <a:xfrm>
              <a:off x="1019175" y="881033"/>
              <a:ext cx="3533775" cy="400110"/>
            </a:xfrm>
            <a:prstGeom prst="rect">
              <a:avLst/>
            </a:prstGeom>
          </p:spPr>
          <p:txBody>
            <a:bodyPr wrap="square">
              <a:spAutoFit/>
            </a:bodyPr>
            <a:lstStyle/>
            <a:p>
              <a:pPr algn="ctr"/>
              <a:r>
                <a:rPr lang="en-US" altLang="zh-CN" sz="2000" dirty="0">
                  <a:solidFill>
                    <a:srgbClr val="595959"/>
                  </a:solidFill>
                  <a:latin typeface="微软雅黑" panose="020B0503020204020204" pitchFamily="34" charset="-122"/>
                  <a:ea typeface="微软雅黑" panose="020B0503020204020204" pitchFamily="34" charset="-122"/>
                </a:rPr>
                <a:t>1.break</a:t>
              </a:r>
              <a:r>
                <a:rPr lang="zh-CN" altLang="zh-CN" sz="2000" dirty="0">
                  <a:solidFill>
                    <a:srgbClr val="595959"/>
                  </a:solidFill>
                  <a:latin typeface="微软雅黑" panose="020B0503020204020204" pitchFamily="34" charset="-122"/>
                  <a:ea typeface="微软雅黑" panose="020B0503020204020204" pitchFamily="34" charset="-122"/>
                </a:rPr>
                <a:t>语句</a:t>
              </a:r>
            </a:p>
          </p:txBody>
        </p:sp>
      </p:grpSp>
      <p:sp>
        <p:nvSpPr>
          <p:cNvPr id="4" name="矩形 3"/>
          <p:cNvSpPr/>
          <p:nvPr>
            <p:custDataLst>
              <p:tags r:id="rId2"/>
            </p:custDataLst>
          </p:nvPr>
        </p:nvSpPr>
        <p:spPr>
          <a:xfrm>
            <a:off x="1019174" y="1846124"/>
            <a:ext cx="4787999" cy="507831"/>
          </a:xfrm>
          <a:prstGeom prst="rect">
            <a:avLst/>
          </a:prstGeom>
        </p:spPr>
        <p:txBody>
          <a:bodyPr wrap="square">
            <a:spAutoFit/>
          </a:bodyPr>
          <a:lstStyle/>
          <a:p>
            <a:pPr algn="just">
              <a:lnSpc>
                <a:spcPct val="150000"/>
              </a:lnSpc>
            </a:pPr>
            <a:r>
              <a:rPr lang="zh-CN" altLang="zh-CN" sz="1800" b="1" dirty="0">
                <a:solidFill>
                  <a:srgbClr val="595959"/>
                </a:solidFill>
                <a:latin typeface="微软雅黑" panose="020B0503020204020204" pitchFamily="34" charset="-122"/>
                <a:ea typeface="微软雅黑" panose="020B0503020204020204" pitchFamily="34" charset="-122"/>
                <a:cs typeface="+mn-ea"/>
              </a:rPr>
              <a:t>（1）在for语句中使用break语句</a:t>
            </a:r>
          </a:p>
        </p:txBody>
      </p:sp>
      <p:sp>
        <p:nvSpPr>
          <p:cNvPr id="17" name="Text Box 8"/>
          <p:cNvSpPr txBox="1">
            <a:spLocks noChangeArrowheads="1"/>
          </p:cNvSpPr>
          <p:nvPr>
            <p:custDataLst>
              <p:tags r:id="rId3"/>
            </p:custDataLst>
          </p:nvPr>
        </p:nvSpPr>
        <p:spPr bwMode="auto">
          <a:xfrm>
            <a:off x="1019175" y="3550920"/>
            <a:ext cx="4787900" cy="2038350"/>
          </a:xfrm>
          <a:prstGeom prst="rect">
            <a:avLst/>
          </a:prstGeom>
          <a:solidFill>
            <a:schemeClr val="bg1">
              <a:lumMod val="95000"/>
            </a:schemeClr>
          </a:solidFill>
          <a:ln>
            <a:solidFill>
              <a:schemeClr val="bg1">
                <a:lumMod val="85000"/>
              </a:schemeClr>
            </a:solidFill>
          </a:ln>
          <a:effectLst/>
        </p:spPr>
        <p:txBody>
          <a:bodyPr wrap="square">
            <a:no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30000"/>
              </a:lnSpc>
            </a:pPr>
            <a:endParaRPr lang="en-US" altLang="zh-CN"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endParaRPr>
          </a:p>
          <a:p>
            <a:pPr>
              <a:lnSpc>
                <a:spcPct val="130000"/>
              </a:lnSpc>
            </a:pPr>
            <a:r>
              <a:rPr lang="zh-CN" altLang="zh-CN"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for 临时变量 in 可迭代对象:</a:t>
            </a:r>
          </a:p>
          <a:p>
            <a:pPr>
              <a:lnSpc>
                <a:spcPct val="130000"/>
              </a:lnSpc>
            </a:pPr>
            <a:r>
              <a:rPr lang="zh-CN" altLang="zh-CN"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    代码块1</a:t>
            </a:r>
          </a:p>
          <a:p>
            <a:pPr>
              <a:lnSpc>
                <a:spcPct val="130000"/>
              </a:lnSpc>
            </a:pPr>
            <a:r>
              <a:rPr lang="zh-CN" altLang="zh-CN"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    if 条件表达式:</a:t>
            </a:r>
          </a:p>
          <a:p>
            <a:pPr>
              <a:lnSpc>
                <a:spcPct val="130000"/>
              </a:lnSpc>
            </a:pPr>
            <a:r>
              <a:rPr lang="zh-CN" altLang="zh-CN"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        代码块2</a:t>
            </a:r>
          </a:p>
          <a:p>
            <a:pPr>
              <a:lnSpc>
                <a:spcPct val="130000"/>
              </a:lnSpc>
            </a:pPr>
            <a:r>
              <a:rPr lang="zh-CN" altLang="zh-CN"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        break</a:t>
            </a:r>
          </a:p>
        </p:txBody>
      </p:sp>
      <p:sp>
        <p:nvSpPr>
          <p:cNvPr id="18" name="矩形 17"/>
          <p:cNvSpPr/>
          <p:nvPr>
            <p:custDataLst>
              <p:tags r:id="rId4"/>
            </p:custDataLst>
          </p:nvPr>
        </p:nvSpPr>
        <p:spPr>
          <a:xfrm>
            <a:off x="6455245" y="1846124"/>
            <a:ext cx="4787999" cy="507831"/>
          </a:xfrm>
          <a:prstGeom prst="rect">
            <a:avLst/>
          </a:prstGeom>
        </p:spPr>
        <p:txBody>
          <a:bodyPr wrap="square">
            <a:spAutoFit/>
          </a:bodyPr>
          <a:lstStyle/>
          <a:p>
            <a:pPr algn="just">
              <a:lnSpc>
                <a:spcPct val="150000"/>
              </a:lnSpc>
            </a:pPr>
            <a:r>
              <a:rPr lang="zh-CN" altLang="zh-CN" sz="1800" b="1" dirty="0">
                <a:solidFill>
                  <a:srgbClr val="595959"/>
                </a:solidFill>
                <a:latin typeface="微软雅黑" panose="020B0503020204020204" pitchFamily="34" charset="-122"/>
                <a:ea typeface="微软雅黑" panose="020B0503020204020204" pitchFamily="34" charset="-122"/>
                <a:cs typeface="+mn-ea"/>
              </a:rPr>
              <a:t>（</a:t>
            </a:r>
            <a:r>
              <a:rPr lang="en-US" altLang="zh-CN" sz="1800" b="1" dirty="0">
                <a:solidFill>
                  <a:srgbClr val="595959"/>
                </a:solidFill>
                <a:latin typeface="微软雅黑" panose="020B0503020204020204" pitchFamily="34" charset="-122"/>
                <a:ea typeface="微软雅黑" panose="020B0503020204020204" pitchFamily="34" charset="-122"/>
                <a:cs typeface="+mn-ea"/>
              </a:rPr>
              <a:t>2</a:t>
            </a:r>
            <a:r>
              <a:rPr lang="zh-CN" altLang="zh-CN" sz="1800" b="1" dirty="0">
                <a:solidFill>
                  <a:srgbClr val="595959"/>
                </a:solidFill>
                <a:latin typeface="微软雅黑" panose="020B0503020204020204" pitchFamily="34" charset="-122"/>
                <a:ea typeface="微软雅黑" panose="020B0503020204020204" pitchFamily="34" charset="-122"/>
                <a:cs typeface="+mn-ea"/>
              </a:rPr>
              <a:t>）在while语句中使用break语句</a:t>
            </a:r>
          </a:p>
        </p:txBody>
      </p:sp>
      <p:sp>
        <p:nvSpPr>
          <p:cNvPr id="20" name="Text Box 8"/>
          <p:cNvSpPr txBox="1">
            <a:spLocks noChangeArrowheads="1"/>
          </p:cNvSpPr>
          <p:nvPr>
            <p:custDataLst>
              <p:tags r:id="rId5"/>
            </p:custDataLst>
          </p:nvPr>
        </p:nvSpPr>
        <p:spPr bwMode="auto">
          <a:xfrm>
            <a:off x="6455410" y="3550920"/>
            <a:ext cx="4787900" cy="1990725"/>
          </a:xfrm>
          <a:prstGeom prst="rect">
            <a:avLst/>
          </a:prstGeom>
          <a:solidFill>
            <a:schemeClr val="bg1">
              <a:lumMod val="95000"/>
            </a:schemeClr>
          </a:solidFill>
          <a:ln>
            <a:solidFill>
              <a:schemeClr val="bg1">
                <a:lumMod val="85000"/>
              </a:schemeClr>
            </a:solidFill>
          </a:ln>
          <a:effectLst/>
        </p:spPr>
        <p:txBody>
          <a:bodyPr wrap="square">
            <a:no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en-US" altLang="zh-CN" sz="16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while 条件表达式:</a:t>
            </a:r>
          </a:p>
          <a:p>
            <a:pPr>
              <a:lnSpc>
                <a:spcPct val="150000"/>
              </a:lnSpc>
            </a:pPr>
            <a:r>
              <a:rPr lang="en-US" altLang="zh-CN" sz="16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    代码块1</a:t>
            </a:r>
          </a:p>
          <a:p>
            <a:pPr>
              <a:lnSpc>
                <a:spcPct val="150000"/>
              </a:lnSpc>
            </a:pPr>
            <a:r>
              <a:rPr lang="en-US" altLang="zh-CN" sz="16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    if 条件表达式:</a:t>
            </a:r>
          </a:p>
          <a:p>
            <a:pPr>
              <a:lnSpc>
                <a:spcPct val="150000"/>
              </a:lnSpc>
            </a:pPr>
            <a:r>
              <a:rPr lang="en-US" altLang="zh-CN" sz="16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        代码块2</a:t>
            </a:r>
          </a:p>
          <a:p>
            <a:pPr>
              <a:lnSpc>
                <a:spcPct val="150000"/>
              </a:lnSpc>
            </a:pPr>
            <a:r>
              <a:rPr lang="en-US" altLang="zh-CN" sz="16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        break</a:t>
            </a:r>
          </a:p>
        </p:txBody>
      </p:sp>
      <p:sp>
        <p:nvSpPr>
          <p:cNvPr id="5" name="矩形 4"/>
          <p:cNvSpPr/>
          <p:nvPr>
            <p:custDataLst>
              <p:tags r:id="rId6"/>
            </p:custDataLst>
          </p:nvPr>
        </p:nvSpPr>
        <p:spPr>
          <a:xfrm>
            <a:off x="1019175" y="2398227"/>
            <a:ext cx="4787999" cy="431165"/>
          </a:xfrm>
          <a:prstGeom prst="rect">
            <a:avLst/>
          </a:prstGeom>
        </p:spPr>
        <p:txBody>
          <a:bodyPr wrap="square">
            <a:spAutoFit/>
          </a:bodyPr>
          <a:lstStyle/>
          <a:p>
            <a:pPr algn="just">
              <a:lnSpc>
                <a:spcPct val="130000"/>
              </a:lnSpc>
            </a:pPr>
            <a:r>
              <a:rPr lang="zh-CN" altLang="zh-CN" sz="1700" dirty="0">
                <a:solidFill>
                  <a:srgbClr val="595959"/>
                </a:solidFill>
                <a:latin typeface="微软雅黑" panose="020B0503020204020204" pitchFamily="34" charset="-122"/>
                <a:ea typeface="微软雅黑" panose="020B0503020204020204" pitchFamily="34" charset="-122"/>
                <a:cs typeface="+mn-ea"/>
              </a:rPr>
              <a:t>使用格式。</a:t>
            </a:r>
          </a:p>
        </p:txBody>
      </p:sp>
      <p:sp>
        <p:nvSpPr>
          <p:cNvPr id="6" name="矩形 5"/>
          <p:cNvSpPr/>
          <p:nvPr>
            <p:custDataLst>
              <p:tags r:id="rId7"/>
            </p:custDataLst>
          </p:nvPr>
        </p:nvSpPr>
        <p:spPr>
          <a:xfrm>
            <a:off x="6454775" y="2525227"/>
            <a:ext cx="4787999" cy="431165"/>
          </a:xfrm>
          <a:prstGeom prst="rect">
            <a:avLst/>
          </a:prstGeom>
        </p:spPr>
        <p:txBody>
          <a:bodyPr wrap="square">
            <a:spAutoFit/>
          </a:bodyPr>
          <a:lstStyle/>
          <a:p>
            <a:pPr algn="just">
              <a:lnSpc>
                <a:spcPct val="130000"/>
              </a:lnSpc>
            </a:pPr>
            <a:r>
              <a:rPr lang="zh-CN" altLang="zh-CN" sz="1700" dirty="0">
                <a:solidFill>
                  <a:srgbClr val="595959"/>
                </a:solidFill>
                <a:latin typeface="微软雅黑" panose="020B0503020204020204" pitchFamily="34" charset="-122"/>
                <a:ea typeface="微软雅黑" panose="020B0503020204020204" pitchFamily="34" charset="-122"/>
                <a:cs typeface="+mn-ea"/>
              </a:rPr>
              <a:t>使用格式。</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custDataLst>
              <p:tags r:id="rId1"/>
            </p:custDataLst>
          </p:nvPr>
        </p:nvSpPr>
        <p:spPr>
          <a:xfrm>
            <a:off x="1143635" y="266700"/>
            <a:ext cx="4885055" cy="506095"/>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sz="2400" b="1" dirty="0">
                <a:solidFill>
                  <a:srgbClr val="595959"/>
                </a:solidFill>
                <a:latin typeface="微软雅黑" panose="020B0503020204020204" pitchFamily="34" charset="-122"/>
                <a:ea typeface="微软雅黑" panose="020B0503020204020204" pitchFamily="34" charset="-122"/>
                <a:cs typeface="+mn-ea"/>
                <a:sym typeface="+mn-lt"/>
              </a:rPr>
              <a:t>3</a:t>
            </a:r>
            <a:r>
              <a:rPr sz="2400" b="1" dirty="0">
                <a:solidFill>
                  <a:srgbClr val="595959"/>
                </a:solidFill>
                <a:latin typeface="微软雅黑" panose="020B0503020204020204" pitchFamily="34" charset="-122"/>
                <a:ea typeface="微软雅黑" panose="020B0503020204020204" pitchFamily="34" charset="-122"/>
                <a:cs typeface="+mn-ea"/>
                <a:sym typeface="+mn-lt"/>
              </a:rPr>
              <a:t>.5</a:t>
            </a:r>
            <a:r>
              <a:rPr lang="en-US" sz="2400" b="1" dirty="0">
                <a:solidFill>
                  <a:srgbClr val="595959"/>
                </a:solidFill>
                <a:latin typeface="微软雅黑" panose="020B0503020204020204" pitchFamily="34" charset="-122"/>
                <a:ea typeface="微软雅黑" panose="020B0503020204020204" pitchFamily="34" charset="-122"/>
                <a:cs typeface="+mn-ea"/>
                <a:sym typeface="+mn-lt"/>
              </a:rPr>
              <a:t>.1  break</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语句</a:t>
            </a:r>
          </a:p>
        </p:txBody>
      </p:sp>
      <p:grpSp>
        <p:nvGrpSpPr>
          <p:cNvPr id="9" name="组合 8"/>
          <p:cNvGrpSpPr/>
          <p:nvPr/>
        </p:nvGrpSpPr>
        <p:grpSpPr>
          <a:xfrm>
            <a:off x="1019175" y="857056"/>
            <a:ext cx="3533775" cy="466725"/>
            <a:chOff x="1019175" y="847725"/>
            <a:chExt cx="3533775" cy="466725"/>
          </a:xfrm>
        </p:grpSpPr>
        <p:sp>
          <p:nvSpPr>
            <p:cNvPr id="10" name="同侧圆角矩形 3"/>
            <p:cNvSpPr/>
            <p:nvPr>
              <p:custDataLst>
                <p:tags r:id="rId8"/>
              </p:custDataLst>
            </p:nvPr>
          </p:nvSpPr>
          <p:spPr>
            <a:xfrm rot="10800000">
              <a:off x="1019175" y="847725"/>
              <a:ext cx="3533775" cy="466725"/>
            </a:xfrm>
            <a:prstGeom prst="round2Same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custDataLst>
                <p:tags r:id="rId9"/>
              </p:custDataLst>
            </p:nvPr>
          </p:nvSpPr>
          <p:spPr>
            <a:xfrm>
              <a:off x="1019175" y="881033"/>
              <a:ext cx="3533775" cy="400110"/>
            </a:xfrm>
            <a:prstGeom prst="rect">
              <a:avLst/>
            </a:prstGeom>
          </p:spPr>
          <p:txBody>
            <a:bodyPr wrap="square">
              <a:spAutoFit/>
            </a:bodyPr>
            <a:lstStyle/>
            <a:p>
              <a:pPr algn="ctr"/>
              <a:r>
                <a:rPr lang="en-US" altLang="zh-CN" sz="2000" dirty="0">
                  <a:solidFill>
                    <a:srgbClr val="595959"/>
                  </a:solidFill>
                  <a:latin typeface="微软雅黑" panose="020B0503020204020204" pitchFamily="34" charset="-122"/>
                  <a:ea typeface="微软雅黑" panose="020B0503020204020204" pitchFamily="34" charset="-122"/>
                </a:rPr>
                <a:t>1.break</a:t>
              </a:r>
              <a:r>
                <a:rPr lang="zh-CN" altLang="zh-CN" sz="2000" dirty="0">
                  <a:solidFill>
                    <a:srgbClr val="595959"/>
                  </a:solidFill>
                  <a:latin typeface="微软雅黑" panose="020B0503020204020204" pitchFamily="34" charset="-122"/>
                  <a:ea typeface="微软雅黑" panose="020B0503020204020204" pitchFamily="34" charset="-122"/>
                </a:rPr>
                <a:t>语句</a:t>
              </a:r>
            </a:p>
          </p:txBody>
        </p:sp>
      </p:grpSp>
      <p:sp>
        <p:nvSpPr>
          <p:cNvPr id="4" name="矩形 3"/>
          <p:cNvSpPr/>
          <p:nvPr>
            <p:custDataLst>
              <p:tags r:id="rId2"/>
            </p:custDataLst>
          </p:nvPr>
        </p:nvSpPr>
        <p:spPr>
          <a:xfrm>
            <a:off x="1019174" y="1846124"/>
            <a:ext cx="4787999" cy="507831"/>
          </a:xfrm>
          <a:prstGeom prst="rect">
            <a:avLst/>
          </a:prstGeom>
        </p:spPr>
        <p:txBody>
          <a:bodyPr wrap="square">
            <a:spAutoFit/>
          </a:bodyPr>
          <a:lstStyle/>
          <a:p>
            <a:pPr algn="just">
              <a:lnSpc>
                <a:spcPct val="150000"/>
              </a:lnSpc>
            </a:pPr>
            <a:r>
              <a:rPr lang="zh-CN" altLang="zh-CN" sz="1800" b="1" dirty="0">
                <a:solidFill>
                  <a:srgbClr val="595959"/>
                </a:solidFill>
                <a:latin typeface="微软雅黑" panose="020B0503020204020204" pitchFamily="34" charset="-122"/>
                <a:ea typeface="微软雅黑" panose="020B0503020204020204" pitchFamily="34" charset="-122"/>
                <a:cs typeface="+mn-ea"/>
              </a:rPr>
              <a:t>（1）在for语句中使用break语句</a:t>
            </a:r>
          </a:p>
        </p:txBody>
      </p:sp>
      <p:sp>
        <p:nvSpPr>
          <p:cNvPr id="16" name="矩形 15"/>
          <p:cNvSpPr/>
          <p:nvPr>
            <p:custDataLst>
              <p:tags r:id="rId3"/>
            </p:custDataLst>
          </p:nvPr>
        </p:nvSpPr>
        <p:spPr>
          <a:xfrm>
            <a:off x="1019175" y="2398227"/>
            <a:ext cx="4787999" cy="1110615"/>
          </a:xfrm>
          <a:prstGeom prst="rect">
            <a:avLst/>
          </a:prstGeom>
        </p:spPr>
        <p:txBody>
          <a:bodyPr wrap="square">
            <a:spAutoFit/>
          </a:bodyPr>
          <a:lstStyle/>
          <a:p>
            <a:pPr algn="just">
              <a:lnSpc>
                <a:spcPct val="130000"/>
              </a:lnSpc>
            </a:pPr>
            <a:r>
              <a:rPr lang="zh-CN" altLang="zh-CN" sz="1700" dirty="0">
                <a:solidFill>
                  <a:srgbClr val="595959"/>
                </a:solidFill>
                <a:latin typeface="微软雅黑" panose="020B0503020204020204" pitchFamily="34" charset="-122"/>
                <a:ea typeface="微软雅黑" panose="020B0503020204020204" pitchFamily="34" charset="-122"/>
                <a:cs typeface="+mn-ea"/>
              </a:rPr>
              <a:t>使用</a:t>
            </a:r>
            <a:r>
              <a:rPr lang="zh-CN" altLang="zh-CN" sz="1700" dirty="0">
                <a:solidFill>
                  <a:schemeClr val="tx2">
                    <a:lumMod val="60000"/>
                    <a:lumOff val="40000"/>
                  </a:schemeClr>
                </a:solidFill>
                <a:latin typeface="微软雅黑" panose="020B0503020204020204" pitchFamily="34" charset="-122"/>
                <a:ea typeface="微软雅黑" panose="020B0503020204020204" pitchFamily="34" charset="-122"/>
                <a:cs typeface="+mn-ea"/>
              </a:rPr>
              <a:t>for语句</a:t>
            </a:r>
            <a:r>
              <a:rPr lang="zh-CN" altLang="zh-CN" sz="1700" dirty="0">
                <a:solidFill>
                  <a:srgbClr val="595959"/>
                </a:solidFill>
                <a:latin typeface="微软雅黑" panose="020B0503020204020204" pitchFamily="34" charset="-122"/>
                <a:ea typeface="微软雅黑" panose="020B0503020204020204" pitchFamily="34" charset="-122"/>
                <a:cs typeface="+mn-ea"/>
              </a:rPr>
              <a:t>遍历字符串“千里之行始于足下”，一旦遍历到字符“行”，就可以使用</a:t>
            </a:r>
            <a:r>
              <a:rPr lang="zh-CN" altLang="zh-CN" sz="1700" dirty="0">
                <a:solidFill>
                  <a:schemeClr val="tx2">
                    <a:lumMod val="60000"/>
                    <a:lumOff val="40000"/>
                  </a:schemeClr>
                </a:solidFill>
                <a:latin typeface="微软雅黑" panose="020B0503020204020204" pitchFamily="34" charset="-122"/>
                <a:ea typeface="微软雅黑" panose="020B0503020204020204" pitchFamily="34" charset="-122"/>
                <a:cs typeface="+mn-ea"/>
              </a:rPr>
              <a:t>break语句结束循环</a:t>
            </a:r>
            <a:r>
              <a:rPr lang="zh-CN" altLang="zh-CN" sz="1700" dirty="0">
                <a:solidFill>
                  <a:srgbClr val="595959"/>
                </a:solidFill>
                <a:latin typeface="微软雅黑" panose="020B0503020204020204" pitchFamily="34" charset="-122"/>
                <a:ea typeface="微软雅黑" panose="020B0503020204020204" pitchFamily="34" charset="-122"/>
                <a:cs typeface="+mn-ea"/>
              </a:rPr>
              <a:t>。</a:t>
            </a:r>
          </a:p>
        </p:txBody>
      </p:sp>
      <p:sp>
        <p:nvSpPr>
          <p:cNvPr id="17" name="Text Box 8"/>
          <p:cNvSpPr txBox="1">
            <a:spLocks noChangeArrowheads="1"/>
          </p:cNvSpPr>
          <p:nvPr>
            <p:custDataLst>
              <p:tags r:id="rId4"/>
            </p:custDataLst>
          </p:nvPr>
        </p:nvSpPr>
        <p:spPr bwMode="auto">
          <a:xfrm>
            <a:off x="1019175" y="3550920"/>
            <a:ext cx="4787900" cy="3013710"/>
          </a:xfrm>
          <a:prstGeom prst="rect">
            <a:avLst/>
          </a:prstGeom>
          <a:solidFill>
            <a:schemeClr val="bg1">
              <a:lumMod val="95000"/>
            </a:schemeClr>
          </a:solidFill>
          <a:ln>
            <a:solidFill>
              <a:schemeClr val="bg1">
                <a:lumMod val="85000"/>
              </a:schemeClr>
            </a:solidFill>
          </a:ln>
          <a:effectLst/>
        </p:spPr>
        <p:txBody>
          <a:bodyPr wrap="square">
            <a:no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30000"/>
              </a:lnSpc>
            </a:pPr>
            <a:endParaRPr lang="en-US" altLang="zh-CN"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endParaRPr>
          </a:p>
          <a:p>
            <a:pPr>
              <a:lnSpc>
                <a:spcPct val="130000"/>
              </a:lnSpc>
            </a:pPr>
            <a:r>
              <a:rPr lang="zh-CN" altLang="zh-CN"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words = "千里之行始于足下"</a:t>
            </a:r>
          </a:p>
          <a:p>
            <a:pPr>
              <a:lnSpc>
                <a:spcPct val="130000"/>
              </a:lnSpc>
            </a:pPr>
            <a:r>
              <a:rPr lang="zh-CN" altLang="zh-CN"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for word in words:</a:t>
            </a:r>
          </a:p>
          <a:p>
            <a:pPr>
              <a:lnSpc>
                <a:spcPct val="130000"/>
              </a:lnSpc>
            </a:pPr>
            <a:r>
              <a:rPr lang="zh-CN" altLang="zh-CN"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    print("--------")</a:t>
            </a:r>
          </a:p>
          <a:p>
            <a:pPr>
              <a:lnSpc>
                <a:spcPct val="130000"/>
              </a:lnSpc>
            </a:pPr>
            <a:r>
              <a:rPr lang="zh-CN" altLang="zh-CN"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    if word == "行":</a:t>
            </a:r>
          </a:p>
          <a:p>
            <a:pPr>
              <a:lnSpc>
                <a:spcPct val="130000"/>
              </a:lnSpc>
            </a:pPr>
            <a:r>
              <a:rPr lang="zh-CN" altLang="zh-CN"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        break</a:t>
            </a:r>
          </a:p>
          <a:p>
            <a:pPr>
              <a:lnSpc>
                <a:spcPct val="130000"/>
              </a:lnSpc>
            </a:pPr>
            <a:r>
              <a:rPr lang="zh-CN" altLang="zh-CN"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    print(word)</a:t>
            </a:r>
          </a:p>
        </p:txBody>
      </p:sp>
      <p:sp>
        <p:nvSpPr>
          <p:cNvPr id="18" name="矩形 17"/>
          <p:cNvSpPr/>
          <p:nvPr>
            <p:custDataLst>
              <p:tags r:id="rId5"/>
            </p:custDataLst>
          </p:nvPr>
        </p:nvSpPr>
        <p:spPr>
          <a:xfrm>
            <a:off x="6455245" y="1846124"/>
            <a:ext cx="4787999" cy="507831"/>
          </a:xfrm>
          <a:prstGeom prst="rect">
            <a:avLst/>
          </a:prstGeom>
        </p:spPr>
        <p:txBody>
          <a:bodyPr wrap="square">
            <a:spAutoFit/>
          </a:bodyPr>
          <a:lstStyle/>
          <a:p>
            <a:pPr algn="just">
              <a:lnSpc>
                <a:spcPct val="150000"/>
              </a:lnSpc>
            </a:pPr>
            <a:r>
              <a:rPr lang="zh-CN" altLang="zh-CN" sz="1800" b="1" dirty="0">
                <a:solidFill>
                  <a:srgbClr val="595959"/>
                </a:solidFill>
                <a:latin typeface="微软雅黑" panose="020B0503020204020204" pitchFamily="34" charset="-122"/>
                <a:ea typeface="微软雅黑" panose="020B0503020204020204" pitchFamily="34" charset="-122"/>
                <a:cs typeface="+mn-ea"/>
              </a:rPr>
              <a:t>（</a:t>
            </a:r>
            <a:r>
              <a:rPr lang="en-US" altLang="zh-CN" sz="1800" b="1" dirty="0">
                <a:solidFill>
                  <a:srgbClr val="595959"/>
                </a:solidFill>
                <a:latin typeface="微软雅黑" panose="020B0503020204020204" pitchFamily="34" charset="-122"/>
                <a:ea typeface="微软雅黑" panose="020B0503020204020204" pitchFamily="34" charset="-122"/>
                <a:cs typeface="+mn-ea"/>
              </a:rPr>
              <a:t>2</a:t>
            </a:r>
            <a:r>
              <a:rPr lang="zh-CN" altLang="zh-CN" sz="1800" b="1" dirty="0">
                <a:solidFill>
                  <a:srgbClr val="595959"/>
                </a:solidFill>
                <a:latin typeface="微软雅黑" panose="020B0503020204020204" pitchFamily="34" charset="-122"/>
                <a:ea typeface="微软雅黑" panose="020B0503020204020204" pitchFamily="34" charset="-122"/>
                <a:cs typeface="+mn-ea"/>
              </a:rPr>
              <a:t>）在while语句中使用break语句</a:t>
            </a:r>
          </a:p>
        </p:txBody>
      </p:sp>
      <p:sp>
        <p:nvSpPr>
          <p:cNvPr id="19" name="矩形 18"/>
          <p:cNvSpPr/>
          <p:nvPr>
            <p:custDataLst>
              <p:tags r:id="rId6"/>
            </p:custDataLst>
          </p:nvPr>
        </p:nvSpPr>
        <p:spPr>
          <a:xfrm>
            <a:off x="6455246" y="2398227"/>
            <a:ext cx="4787999" cy="770890"/>
          </a:xfrm>
          <a:prstGeom prst="rect">
            <a:avLst/>
          </a:prstGeom>
        </p:spPr>
        <p:txBody>
          <a:bodyPr wrap="square">
            <a:spAutoFit/>
          </a:bodyPr>
          <a:lstStyle/>
          <a:p>
            <a:pPr algn="just">
              <a:lnSpc>
                <a:spcPct val="130000"/>
              </a:lnSpc>
            </a:pPr>
            <a:r>
              <a:rPr lang="zh-CN" altLang="zh-CN" sz="1700" dirty="0">
                <a:solidFill>
                  <a:srgbClr val="595959"/>
                </a:solidFill>
                <a:latin typeface="微软雅黑" panose="020B0503020204020204" pitchFamily="34" charset="-122"/>
                <a:ea typeface="微软雅黑" panose="020B0503020204020204" pitchFamily="34" charset="-122"/>
                <a:cs typeface="+mn-ea"/>
              </a:rPr>
              <a:t>使用</a:t>
            </a:r>
            <a:r>
              <a:rPr lang="zh-CN" altLang="zh-CN" sz="1700" dirty="0">
                <a:solidFill>
                  <a:srgbClr val="1369B2"/>
                </a:solidFill>
                <a:latin typeface="微软雅黑" panose="020B0503020204020204" pitchFamily="34" charset="-122"/>
                <a:ea typeface="微软雅黑" panose="020B0503020204020204" pitchFamily="34" charset="-122"/>
                <a:cs typeface="+mn-ea"/>
              </a:rPr>
              <a:t>while语句</a:t>
            </a:r>
            <a:r>
              <a:rPr lang="zh-CN" altLang="zh-CN" sz="1700" dirty="0">
                <a:solidFill>
                  <a:srgbClr val="595959"/>
                </a:solidFill>
                <a:latin typeface="微软雅黑" panose="020B0503020204020204" pitchFamily="34" charset="-122"/>
                <a:ea typeface="微软雅黑" panose="020B0503020204020204" pitchFamily="34" charset="-122"/>
                <a:cs typeface="+mn-ea"/>
              </a:rPr>
              <a:t>输出数字1~</a:t>
            </a:r>
            <a:r>
              <a:rPr lang="en-US" altLang="zh-CN" sz="1700" dirty="0">
                <a:solidFill>
                  <a:srgbClr val="595959"/>
                </a:solidFill>
                <a:latin typeface="微软雅黑" panose="020B0503020204020204" pitchFamily="34" charset="-122"/>
                <a:ea typeface="微软雅黑" panose="020B0503020204020204" pitchFamily="34" charset="-122"/>
                <a:cs typeface="+mn-ea"/>
              </a:rPr>
              <a:t>4</a:t>
            </a:r>
            <a:r>
              <a:rPr lang="zh-CN" altLang="zh-CN" sz="1700" dirty="0">
                <a:solidFill>
                  <a:srgbClr val="595959"/>
                </a:solidFill>
                <a:latin typeface="微软雅黑" panose="020B0503020204020204" pitchFamily="34" charset="-122"/>
                <a:ea typeface="微软雅黑" panose="020B0503020204020204" pitchFamily="34" charset="-122"/>
                <a:cs typeface="+mn-ea"/>
              </a:rPr>
              <a:t>，当遇到循环中的数字为</a:t>
            </a:r>
            <a:r>
              <a:rPr lang="en-US" altLang="zh-CN" sz="1700" dirty="0">
                <a:solidFill>
                  <a:srgbClr val="595959"/>
                </a:solidFill>
                <a:latin typeface="微软雅黑" panose="020B0503020204020204" pitchFamily="34" charset="-122"/>
                <a:ea typeface="微软雅黑" panose="020B0503020204020204" pitchFamily="34" charset="-122"/>
                <a:cs typeface="+mn-ea"/>
              </a:rPr>
              <a:t>5</a:t>
            </a:r>
            <a:r>
              <a:rPr lang="zh-CN" altLang="zh-CN" sz="1700" dirty="0">
                <a:solidFill>
                  <a:srgbClr val="595959"/>
                </a:solidFill>
                <a:latin typeface="微软雅黑" panose="020B0503020204020204" pitchFamily="34" charset="-122"/>
                <a:ea typeface="微软雅黑" panose="020B0503020204020204" pitchFamily="34" charset="-122"/>
                <a:cs typeface="+mn-ea"/>
              </a:rPr>
              <a:t>时，使用</a:t>
            </a:r>
            <a:r>
              <a:rPr lang="zh-CN" altLang="zh-CN" sz="1700" dirty="0">
                <a:solidFill>
                  <a:srgbClr val="1369B2"/>
                </a:solidFill>
                <a:latin typeface="微软雅黑" panose="020B0503020204020204" pitchFamily="34" charset="-122"/>
                <a:ea typeface="微软雅黑" panose="020B0503020204020204" pitchFamily="34" charset="-122"/>
                <a:cs typeface="+mn-ea"/>
              </a:rPr>
              <a:t>break语句结束循环</a:t>
            </a:r>
            <a:r>
              <a:rPr lang="zh-CN" altLang="en-US" sz="1700" dirty="0">
                <a:solidFill>
                  <a:srgbClr val="595959"/>
                </a:solidFill>
                <a:latin typeface="微软雅黑" panose="020B0503020204020204" pitchFamily="34" charset="-122"/>
                <a:ea typeface="微软雅黑" panose="020B0503020204020204" pitchFamily="34" charset="-122"/>
                <a:cs typeface="+mn-ea"/>
              </a:rPr>
              <a:t>。</a:t>
            </a:r>
            <a:endParaRPr lang="zh-CN" altLang="zh-CN" sz="1700" dirty="0">
              <a:solidFill>
                <a:srgbClr val="595959"/>
              </a:solidFill>
              <a:latin typeface="微软雅黑" panose="020B0503020204020204" pitchFamily="34" charset="-122"/>
              <a:ea typeface="微软雅黑" panose="020B0503020204020204" pitchFamily="34" charset="-122"/>
              <a:cs typeface="+mn-ea"/>
            </a:endParaRPr>
          </a:p>
        </p:txBody>
      </p:sp>
      <p:sp>
        <p:nvSpPr>
          <p:cNvPr id="20" name="Text Box 8"/>
          <p:cNvSpPr txBox="1">
            <a:spLocks noChangeArrowheads="1"/>
          </p:cNvSpPr>
          <p:nvPr>
            <p:custDataLst>
              <p:tags r:id="rId7"/>
            </p:custDataLst>
          </p:nvPr>
        </p:nvSpPr>
        <p:spPr bwMode="auto">
          <a:xfrm>
            <a:off x="6455410" y="3550920"/>
            <a:ext cx="4787900" cy="2999105"/>
          </a:xfrm>
          <a:prstGeom prst="rect">
            <a:avLst/>
          </a:prstGeom>
          <a:solidFill>
            <a:schemeClr val="bg1">
              <a:lumMod val="95000"/>
            </a:schemeClr>
          </a:solidFill>
          <a:ln>
            <a:solidFill>
              <a:schemeClr val="bg1">
                <a:lumMod val="85000"/>
              </a:schemeClr>
            </a:solidFill>
          </a:ln>
          <a:effectLst/>
        </p:spPr>
        <p:txBody>
          <a:bodyPr wrap="square">
            <a:no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en-US" altLang="zh-CN" sz="16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i = 0</a:t>
            </a:r>
          </a:p>
          <a:p>
            <a:pPr>
              <a:lnSpc>
                <a:spcPct val="150000"/>
              </a:lnSpc>
            </a:pPr>
            <a:r>
              <a:rPr lang="en-US" altLang="zh-CN" sz="16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max = 5</a:t>
            </a:r>
          </a:p>
          <a:p>
            <a:pPr>
              <a:lnSpc>
                <a:spcPct val="150000"/>
              </a:lnSpc>
            </a:pPr>
            <a:r>
              <a:rPr lang="en-US" altLang="zh-CN" sz="16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while i &lt; 10:</a:t>
            </a:r>
          </a:p>
          <a:p>
            <a:pPr>
              <a:lnSpc>
                <a:spcPct val="150000"/>
              </a:lnSpc>
            </a:pPr>
            <a:r>
              <a:rPr lang="en-US" altLang="zh-CN" sz="16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    i += 1</a:t>
            </a:r>
          </a:p>
          <a:p>
            <a:pPr>
              <a:lnSpc>
                <a:spcPct val="150000"/>
              </a:lnSpc>
            </a:pPr>
            <a:r>
              <a:rPr lang="en-US" altLang="zh-CN" sz="16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    print("--------")</a:t>
            </a:r>
          </a:p>
          <a:p>
            <a:pPr>
              <a:lnSpc>
                <a:spcPct val="150000"/>
              </a:lnSpc>
            </a:pPr>
            <a:r>
              <a:rPr lang="en-US" altLang="zh-CN" sz="16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    if i == max:</a:t>
            </a:r>
          </a:p>
          <a:p>
            <a:pPr>
              <a:lnSpc>
                <a:spcPct val="150000"/>
              </a:lnSpc>
            </a:pPr>
            <a:r>
              <a:rPr lang="en-US" altLang="zh-CN" sz="16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        break</a:t>
            </a:r>
          </a:p>
          <a:p>
            <a:pPr>
              <a:lnSpc>
                <a:spcPct val="150000"/>
              </a:lnSpc>
            </a:pPr>
            <a:r>
              <a:rPr lang="en-US" altLang="zh-CN" sz="16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    print(i)</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4"/>
          <a:stretch>
            <a:fillRect/>
          </a:stretch>
        </p:blipFill>
        <p:spPr>
          <a:xfrm>
            <a:off x="944880" y="2014937"/>
            <a:ext cx="2797810" cy="3898265"/>
          </a:xfrm>
          <a:prstGeom prst="rect">
            <a:avLst/>
          </a:prstGeom>
        </p:spPr>
      </p:pic>
      <p:sp>
        <p:nvSpPr>
          <p:cNvPr id="7" name="椭圆形标注 12"/>
          <p:cNvSpPr/>
          <p:nvPr/>
        </p:nvSpPr>
        <p:spPr>
          <a:xfrm>
            <a:off x="2968625" y="1359617"/>
            <a:ext cx="2071370" cy="1493520"/>
          </a:xfrm>
          <a:prstGeom prst="wedgeEllipseCallou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p>
        </p:txBody>
      </p:sp>
      <p:sp>
        <p:nvSpPr>
          <p:cNvPr id="8" name="TextBox 35"/>
          <p:cNvSpPr txBox="1">
            <a:spLocks noChangeArrowheads="1"/>
          </p:cNvSpPr>
          <p:nvPr/>
        </p:nvSpPr>
        <p:spPr bwMode="auto">
          <a:xfrm>
            <a:off x="3247390" y="1437722"/>
            <a:ext cx="1606550" cy="12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先定一个</a:t>
            </a:r>
            <a:r>
              <a:rPr lang="zh-CN" altLang="en-US" dirty="0">
                <a:solidFill>
                  <a:srgbClr val="595959"/>
                </a:solidFill>
                <a:latin typeface="微软雅黑" panose="020B0503020204020204" pitchFamily="34" charset="-122"/>
                <a:ea typeface="微软雅黑" panose="020B0503020204020204" pitchFamily="34" charset="-122"/>
              </a:rPr>
              <a:t>小目标！</a:t>
            </a:r>
          </a:p>
        </p:txBody>
      </p:sp>
      <p:sp>
        <p:nvSpPr>
          <p:cNvPr id="9" name="TextBox 35"/>
          <p:cNvSpPr txBox="1">
            <a:spLocks noChangeArrowheads="1"/>
          </p:cNvSpPr>
          <p:nvPr/>
        </p:nvSpPr>
        <p:spPr bwMode="auto">
          <a:xfrm>
            <a:off x="5735552" y="3609990"/>
            <a:ext cx="5180379" cy="1043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sz="2000" dirty="0">
                <a:solidFill>
                  <a:srgbClr val="595959"/>
                </a:solidFill>
                <a:latin typeface="微软雅黑" panose="020B0503020204020204" pitchFamily="34" charset="-122"/>
                <a:ea typeface="微软雅黑" panose="020B0503020204020204" pitchFamily="34" charset="-122"/>
              </a:rPr>
              <a:t>掌握</a:t>
            </a:r>
            <a:r>
              <a:rPr sz="2000" dirty="0">
                <a:solidFill>
                  <a:schemeClr val="tx2">
                    <a:lumMod val="60000"/>
                    <a:lumOff val="40000"/>
                  </a:schemeClr>
                </a:solidFill>
                <a:latin typeface="微软雅黑" panose="020B0503020204020204" pitchFamily="34" charset="-122"/>
                <a:ea typeface="微软雅黑" panose="020B0503020204020204" pitchFamily="34" charset="-122"/>
              </a:rPr>
              <a:t>跳转语句</a:t>
            </a:r>
            <a:r>
              <a:rPr sz="2000" dirty="0">
                <a:solidFill>
                  <a:srgbClr val="595959"/>
                </a:solidFill>
                <a:latin typeface="微软雅黑" panose="020B0503020204020204" pitchFamily="34" charset="-122"/>
                <a:ea typeface="微软雅黑" panose="020B0503020204020204" pitchFamily="34" charset="-122"/>
              </a:rPr>
              <a:t>，能够使用</a:t>
            </a:r>
            <a:r>
              <a:rPr lang="en-US" sz="2000" dirty="0">
                <a:solidFill>
                  <a:srgbClr val="595959"/>
                </a:solidFill>
                <a:latin typeface="微软雅黑" panose="020B0503020204020204" pitchFamily="34" charset="-122"/>
                <a:ea typeface="微软雅黑" panose="020B0503020204020204" pitchFamily="34" charset="-122"/>
              </a:rPr>
              <a:t>continue</a:t>
            </a:r>
            <a:r>
              <a:rPr sz="2000" dirty="0">
                <a:solidFill>
                  <a:srgbClr val="595959"/>
                </a:solidFill>
                <a:latin typeface="微软雅黑" panose="020B0503020204020204" pitchFamily="34" charset="-122"/>
                <a:ea typeface="微软雅黑" panose="020B0503020204020204" pitchFamily="34" charset="-122"/>
              </a:rPr>
              <a:t>语句控制循环的执行情况</a:t>
            </a:r>
          </a:p>
        </p:txBody>
      </p:sp>
      <p:grpSp>
        <p:nvGrpSpPr>
          <p:cNvPr id="11" name="组合 10"/>
          <p:cNvGrpSpPr/>
          <p:nvPr/>
        </p:nvGrpSpPr>
        <p:grpSpPr>
          <a:xfrm>
            <a:off x="5299308" y="3929266"/>
            <a:ext cx="405130" cy="405130"/>
            <a:chOff x="8881" y="4685"/>
            <a:chExt cx="638" cy="638"/>
          </a:xfrm>
        </p:grpSpPr>
        <p:sp>
          <p:nvSpPr>
            <p:cNvPr id="12" name="椭圆 11"/>
            <p:cNvSpPr/>
            <p:nvPr/>
          </p:nvSpPr>
          <p:spPr>
            <a:xfrm>
              <a:off x="8881" y="4685"/>
              <a:ext cx="638" cy="63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8946" y="4750"/>
              <a:ext cx="508" cy="50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Title 1"/>
          <p:cNvSpPr txBox="1"/>
          <p:nvPr>
            <p:custDataLst>
              <p:tags r:id="rId1"/>
            </p:custDataLst>
          </p:nvPr>
        </p:nvSpPr>
        <p:spPr>
          <a:xfrm>
            <a:off x="1143635" y="266700"/>
            <a:ext cx="4885055" cy="506095"/>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sz="2400" b="1" dirty="0">
                <a:solidFill>
                  <a:srgbClr val="595959"/>
                </a:solidFill>
                <a:latin typeface="微软雅黑" panose="020B0503020204020204" pitchFamily="34" charset="-122"/>
                <a:ea typeface="微软雅黑" panose="020B0503020204020204" pitchFamily="34" charset="-122"/>
                <a:cs typeface="+mn-ea"/>
                <a:sym typeface="+mn-lt"/>
              </a:rPr>
              <a:t>3</a:t>
            </a:r>
            <a:r>
              <a:rPr sz="2400" b="1" dirty="0">
                <a:solidFill>
                  <a:srgbClr val="595959"/>
                </a:solidFill>
                <a:latin typeface="微软雅黑" panose="020B0503020204020204" pitchFamily="34" charset="-122"/>
                <a:ea typeface="微软雅黑" panose="020B0503020204020204" pitchFamily="34" charset="-122"/>
                <a:cs typeface="+mn-ea"/>
                <a:sym typeface="+mn-lt"/>
              </a:rPr>
              <a:t>.5</a:t>
            </a:r>
            <a:r>
              <a:rPr lang="en-US" sz="2400" b="1" dirty="0">
                <a:solidFill>
                  <a:srgbClr val="595959"/>
                </a:solidFill>
                <a:latin typeface="微软雅黑" panose="020B0503020204020204" pitchFamily="34" charset="-122"/>
                <a:ea typeface="微软雅黑" panose="020B0503020204020204" pitchFamily="34" charset="-122"/>
                <a:cs typeface="+mn-ea"/>
                <a:sym typeface="+mn-lt"/>
              </a:rPr>
              <a:t>.2  continue</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语句</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a:spLocks noChangeArrowheads="1"/>
          </p:cNvSpPr>
          <p:nvPr>
            <p:custDataLst>
              <p:tags r:id="rId1"/>
            </p:custDataLst>
          </p:nvPr>
        </p:nvSpPr>
        <p:spPr bwMode="auto">
          <a:xfrm>
            <a:off x="1198662" y="261442"/>
            <a:ext cx="4945062"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a:r>
              <a:rPr lang="en-US" altLang="zh-CN"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3.1.1  if</a:t>
            </a:r>
            <a:r>
              <a:rPr lang="zh-CN" altLang="en-US"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语句</a:t>
            </a:r>
          </a:p>
        </p:txBody>
      </p:sp>
      <p:grpSp>
        <p:nvGrpSpPr>
          <p:cNvPr id="9" name="组合 8"/>
          <p:cNvGrpSpPr/>
          <p:nvPr/>
        </p:nvGrpSpPr>
        <p:grpSpPr>
          <a:xfrm>
            <a:off x="1019175" y="857056"/>
            <a:ext cx="3533775" cy="466725"/>
            <a:chOff x="1019175" y="847725"/>
            <a:chExt cx="3533775" cy="466725"/>
          </a:xfrm>
        </p:grpSpPr>
        <p:sp>
          <p:nvSpPr>
            <p:cNvPr id="2" name="同侧圆角矩形 3"/>
            <p:cNvSpPr/>
            <p:nvPr>
              <p:custDataLst>
                <p:tags r:id="rId6"/>
              </p:custDataLst>
            </p:nvPr>
          </p:nvSpPr>
          <p:spPr>
            <a:xfrm rot="10800000">
              <a:off x="1019175" y="847725"/>
              <a:ext cx="3533775" cy="466725"/>
            </a:xfrm>
            <a:prstGeom prst="round2Same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custDataLst>
                <p:tags r:id="rId7"/>
              </p:custDataLst>
            </p:nvPr>
          </p:nvSpPr>
          <p:spPr>
            <a:xfrm>
              <a:off x="1019175" y="881033"/>
              <a:ext cx="3533775" cy="400110"/>
            </a:xfrm>
            <a:prstGeom prst="rect">
              <a:avLst/>
            </a:prstGeom>
          </p:spPr>
          <p:txBody>
            <a:bodyPr wrap="square">
              <a:spAutoFit/>
            </a:bodyPr>
            <a:lstStyle/>
            <a:p>
              <a:pPr algn="ctr"/>
              <a:r>
                <a:rPr lang="en-US" altLang="zh-CN" sz="2000" dirty="0">
                  <a:solidFill>
                    <a:srgbClr val="595959"/>
                  </a:solidFill>
                  <a:latin typeface="微软雅黑" panose="020B0503020204020204" pitchFamily="34" charset="-122"/>
                  <a:ea typeface="微软雅黑" panose="020B0503020204020204" pitchFamily="34" charset="-122"/>
                </a:rPr>
                <a:t>if</a:t>
              </a:r>
              <a:r>
                <a:rPr lang="zh-CN" altLang="zh-CN" sz="2000" dirty="0">
                  <a:solidFill>
                    <a:srgbClr val="595959"/>
                  </a:solidFill>
                  <a:latin typeface="微软雅黑" panose="020B0503020204020204" pitchFamily="34" charset="-122"/>
                  <a:ea typeface="微软雅黑" panose="020B0503020204020204" pitchFamily="34" charset="-122"/>
                </a:rPr>
                <a:t>语句</a:t>
              </a:r>
              <a:endParaRPr lang="zh-CN" altLang="en-US" sz="2000" dirty="0">
                <a:solidFill>
                  <a:srgbClr val="595959"/>
                </a:solidFill>
                <a:latin typeface="微软雅黑" panose="020B0503020204020204" pitchFamily="34" charset="-122"/>
                <a:ea typeface="微软雅黑" panose="020B0503020204020204" pitchFamily="34" charset="-122"/>
              </a:endParaRPr>
            </a:p>
          </p:txBody>
        </p:sp>
      </p:grpSp>
      <p:sp>
        <p:nvSpPr>
          <p:cNvPr id="16" name="矩形 15"/>
          <p:cNvSpPr/>
          <p:nvPr>
            <p:custDataLst>
              <p:tags r:id="rId2"/>
            </p:custDataLst>
          </p:nvPr>
        </p:nvSpPr>
        <p:spPr bwMode="auto">
          <a:xfrm>
            <a:off x="5807075" y="2565400"/>
            <a:ext cx="5616575" cy="1753235"/>
          </a:xfrm>
          <a:prstGeom prst="rect">
            <a:avLst/>
          </a:prstGeom>
          <a:solidFill>
            <a:schemeClr val="bg1">
              <a:lumMod val="95000"/>
            </a:scheme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pPr>
            <a:r>
              <a:rPr lang="zh-CN" altLang="zh-CN"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age = 5</a:t>
            </a:r>
          </a:p>
          <a:p>
            <a:pPr>
              <a:lnSpc>
                <a:spcPct val="150000"/>
              </a:lnSpc>
            </a:pPr>
            <a:r>
              <a:rPr lang="zh-CN" altLang="zh-CN"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 判断变量age的值是否大于或等于3 </a:t>
            </a:r>
          </a:p>
          <a:p>
            <a:pPr>
              <a:lnSpc>
                <a:spcPct val="150000"/>
              </a:lnSpc>
            </a:pPr>
            <a:r>
              <a:rPr lang="zh-CN" altLang="zh-CN"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if age &gt;= 3:       </a:t>
            </a:r>
          </a:p>
          <a:p>
            <a:pPr>
              <a:lnSpc>
                <a:spcPct val="150000"/>
              </a:lnSpc>
            </a:pPr>
            <a:r>
              <a:rPr lang="zh-CN" altLang="zh-CN"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     print("可以上幼儿园了")</a:t>
            </a:r>
          </a:p>
        </p:txBody>
      </p:sp>
      <p:sp>
        <p:nvSpPr>
          <p:cNvPr id="25" name="剪去单角的矩形 24"/>
          <p:cNvSpPr/>
          <p:nvPr>
            <p:custDataLst>
              <p:tags r:id="rId3"/>
            </p:custDataLst>
          </p:nvPr>
        </p:nvSpPr>
        <p:spPr>
          <a:xfrm rot="5400000" flipH="1">
            <a:off x="1486179" y="1403734"/>
            <a:ext cx="473622" cy="1222526"/>
          </a:xfrm>
          <a:prstGeom prst="snip1Rect">
            <a:avLst>
              <a:gd name="adj" fmla="val 0"/>
            </a:avLst>
          </a:prstGeom>
          <a:solidFill>
            <a:srgbClr val="136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custDataLst>
              <p:tags r:id="rId4"/>
            </p:custDataLst>
          </p:nvPr>
        </p:nvSpPr>
        <p:spPr>
          <a:xfrm>
            <a:off x="1335704" y="1814941"/>
            <a:ext cx="774571" cy="400110"/>
          </a:xfrm>
          <a:prstGeom prst="rect">
            <a:avLst/>
          </a:prstGeom>
          <a:noFill/>
        </p:spPr>
        <p:txBody>
          <a:bodyPr wrap="non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示 例</a:t>
            </a:r>
          </a:p>
        </p:txBody>
      </p:sp>
      <p:sp>
        <p:nvSpPr>
          <p:cNvPr id="18" name="TextBox 35"/>
          <p:cNvSpPr txBox="1">
            <a:spLocks noChangeArrowheads="1"/>
          </p:cNvSpPr>
          <p:nvPr>
            <p:custDataLst>
              <p:tags r:id="rId5"/>
            </p:custDataLst>
          </p:nvPr>
        </p:nvSpPr>
        <p:spPr bwMode="auto">
          <a:xfrm>
            <a:off x="1019175" y="2565698"/>
            <a:ext cx="4283943" cy="951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zh-CN" sz="1800" dirty="0">
                <a:solidFill>
                  <a:srgbClr val="595959"/>
                </a:solidFill>
                <a:latin typeface="微软雅黑" panose="020B0503020204020204" pitchFamily="34" charset="-122"/>
                <a:ea typeface="微软雅黑" panose="020B0503020204020204" pitchFamily="34" charset="-122"/>
              </a:rPr>
              <a:t>使用if语句判断一个人的年龄是否达到上幼儿园的年龄。</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1019175" y="857056"/>
            <a:ext cx="3533775" cy="466725"/>
            <a:chOff x="1019175" y="847725"/>
            <a:chExt cx="3533775" cy="466725"/>
          </a:xfrm>
        </p:grpSpPr>
        <p:sp>
          <p:nvSpPr>
            <p:cNvPr id="10" name="同侧圆角矩形 3"/>
            <p:cNvSpPr/>
            <p:nvPr>
              <p:custDataLst>
                <p:tags r:id="rId5"/>
              </p:custDataLst>
            </p:nvPr>
          </p:nvSpPr>
          <p:spPr>
            <a:xfrm rot="10800000">
              <a:off x="1019175" y="847725"/>
              <a:ext cx="3533775" cy="466725"/>
            </a:xfrm>
            <a:prstGeom prst="round2Same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custDataLst>
                <p:tags r:id="rId6"/>
              </p:custDataLst>
            </p:nvPr>
          </p:nvSpPr>
          <p:spPr>
            <a:xfrm>
              <a:off x="1019175" y="881033"/>
              <a:ext cx="3533775" cy="398780"/>
            </a:xfrm>
            <a:prstGeom prst="rect">
              <a:avLst/>
            </a:prstGeom>
          </p:spPr>
          <p:txBody>
            <a:bodyPr wrap="square">
              <a:spAutoFit/>
            </a:bodyPr>
            <a:lstStyle/>
            <a:p>
              <a:pPr algn="ctr"/>
              <a:r>
                <a:rPr lang="en-US" altLang="zh-CN" sz="2000" dirty="0">
                  <a:solidFill>
                    <a:srgbClr val="595959"/>
                  </a:solidFill>
                  <a:latin typeface="微软雅黑" panose="020B0503020204020204" pitchFamily="34" charset="-122"/>
                  <a:ea typeface="微软雅黑" panose="020B0503020204020204" pitchFamily="34" charset="-122"/>
                </a:rPr>
                <a:t>continue</a:t>
              </a:r>
              <a:r>
                <a:rPr lang="zh-CN" altLang="zh-CN" sz="2000" dirty="0">
                  <a:solidFill>
                    <a:srgbClr val="595959"/>
                  </a:solidFill>
                  <a:latin typeface="微软雅黑" panose="020B0503020204020204" pitchFamily="34" charset="-122"/>
                  <a:ea typeface="微软雅黑" panose="020B0503020204020204" pitchFamily="34" charset="-122"/>
                </a:rPr>
                <a:t>语句</a:t>
              </a:r>
            </a:p>
          </p:txBody>
        </p:sp>
      </p:grpSp>
      <p:sp>
        <p:nvSpPr>
          <p:cNvPr id="13" name="原创设计师QQ598969553          _3"/>
          <p:cNvSpPr/>
          <p:nvPr>
            <p:custDataLst>
              <p:tags r:id="rId1"/>
            </p:custDataLst>
          </p:nvPr>
        </p:nvSpPr>
        <p:spPr>
          <a:xfrm>
            <a:off x="4078982" y="3141762"/>
            <a:ext cx="6912768" cy="1944215"/>
          </a:xfrm>
          <a:prstGeom prst="roundRect">
            <a:avLst>
              <a:gd name="adj" fmla="val 9083"/>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原创设计师QQ598969553          _4"/>
          <p:cNvSpPr/>
          <p:nvPr>
            <p:custDataLst>
              <p:tags r:id="rId2"/>
            </p:custDataLst>
          </p:nvPr>
        </p:nvSpPr>
        <p:spPr>
          <a:xfrm>
            <a:off x="4396533" y="3444455"/>
            <a:ext cx="6277666" cy="1337945"/>
          </a:xfrm>
          <a:prstGeom prst="rect">
            <a:avLst/>
          </a:prstGeom>
        </p:spPr>
        <p:txBody>
          <a:bodyPr wrap="square">
            <a:spAutoFit/>
          </a:bodyPr>
          <a:lstStyle/>
          <a:p>
            <a:pPr algn="just">
              <a:lnSpc>
                <a:spcPct val="150000"/>
              </a:lnSpc>
            </a:pPr>
            <a:r>
              <a:rPr lang="zh-CN" altLang="en-US" sz="1800" dirty="0">
                <a:solidFill>
                  <a:schemeClr val="tx2">
                    <a:lumMod val="60000"/>
                    <a:lumOff val="40000"/>
                  </a:schemeClr>
                </a:solidFill>
                <a:latin typeface="微软雅黑" panose="020B0503020204020204" pitchFamily="34" charset="-122"/>
                <a:ea typeface="微软雅黑" panose="020B0503020204020204" pitchFamily="34" charset="-122"/>
                <a:cs typeface="+mn-ea"/>
                <a:sym typeface="+mn-lt"/>
              </a:rPr>
              <a:t>continue语句</a:t>
            </a:r>
            <a:r>
              <a:rPr lang="zh-CN" altLang="en-US" sz="1800" dirty="0">
                <a:solidFill>
                  <a:srgbClr val="595959"/>
                </a:solidFill>
                <a:latin typeface="微软雅黑" panose="020B0503020204020204" pitchFamily="34" charset="-122"/>
                <a:ea typeface="微软雅黑" panose="020B0503020204020204" pitchFamily="34" charset="-122"/>
                <a:cs typeface="+mn-ea"/>
                <a:sym typeface="+mn-lt"/>
              </a:rPr>
              <a:t>用于</a:t>
            </a:r>
            <a:r>
              <a:rPr lang="zh-CN" altLang="en-US" sz="1800" dirty="0">
                <a:solidFill>
                  <a:schemeClr val="tx2">
                    <a:lumMod val="60000"/>
                    <a:lumOff val="40000"/>
                  </a:schemeClr>
                </a:solidFill>
                <a:latin typeface="微软雅黑" panose="020B0503020204020204" pitchFamily="34" charset="-122"/>
                <a:ea typeface="微软雅黑" panose="020B0503020204020204" pitchFamily="34" charset="-122"/>
                <a:cs typeface="+mn-ea"/>
                <a:sym typeface="+mn-lt"/>
              </a:rPr>
              <a:t>跳出本次循环</a:t>
            </a:r>
            <a:r>
              <a:rPr lang="zh-CN" altLang="en-US" sz="1800" dirty="0">
                <a:solidFill>
                  <a:srgbClr val="595959"/>
                </a:solidFill>
                <a:latin typeface="微软雅黑" panose="020B0503020204020204" pitchFamily="34" charset="-122"/>
                <a:ea typeface="微软雅黑" panose="020B0503020204020204" pitchFamily="34" charset="-122"/>
                <a:cs typeface="+mn-ea"/>
                <a:sym typeface="+mn-lt"/>
              </a:rPr>
              <a:t>，继续执行下一次循环。当执行到continue语句时，程序会忽略当前循环中剩余的代码，重新开始执行下一次循环。</a:t>
            </a:r>
          </a:p>
        </p:txBody>
      </p:sp>
      <p:pic>
        <p:nvPicPr>
          <p:cNvPr id="15" name="图片 14"/>
          <p:cNvPicPr>
            <a:picLocks noChangeAspect="1"/>
          </p:cNvPicPr>
          <p:nvPr>
            <p:custDataLst>
              <p:tags r:id="rId3"/>
            </p:custDataLst>
          </p:nvPr>
        </p:nvPicPr>
        <p:blipFill>
          <a:blip r:embed="rId9"/>
          <a:stretch>
            <a:fillRect/>
          </a:stretch>
        </p:blipFill>
        <p:spPr>
          <a:xfrm>
            <a:off x="1143635" y="2277745"/>
            <a:ext cx="2324100" cy="3362325"/>
          </a:xfrm>
          <a:prstGeom prst="rect">
            <a:avLst/>
          </a:prstGeom>
        </p:spPr>
      </p:pic>
      <p:sp>
        <p:nvSpPr>
          <p:cNvPr id="4" name="Title 1"/>
          <p:cNvSpPr txBox="1"/>
          <p:nvPr>
            <p:custDataLst>
              <p:tags r:id="rId4"/>
            </p:custDataLst>
          </p:nvPr>
        </p:nvSpPr>
        <p:spPr>
          <a:xfrm>
            <a:off x="1143635" y="266700"/>
            <a:ext cx="4885055" cy="506095"/>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sz="2400" b="1" dirty="0">
                <a:solidFill>
                  <a:srgbClr val="595959"/>
                </a:solidFill>
                <a:latin typeface="微软雅黑" panose="020B0503020204020204" pitchFamily="34" charset="-122"/>
                <a:ea typeface="微软雅黑" panose="020B0503020204020204" pitchFamily="34" charset="-122"/>
                <a:cs typeface="+mn-ea"/>
                <a:sym typeface="+mn-lt"/>
              </a:rPr>
              <a:t>3</a:t>
            </a:r>
            <a:r>
              <a:rPr sz="2400" b="1" dirty="0">
                <a:solidFill>
                  <a:srgbClr val="595959"/>
                </a:solidFill>
                <a:latin typeface="微软雅黑" panose="020B0503020204020204" pitchFamily="34" charset="-122"/>
                <a:ea typeface="微软雅黑" panose="020B0503020204020204" pitchFamily="34" charset="-122"/>
                <a:cs typeface="+mn-ea"/>
                <a:sym typeface="+mn-lt"/>
              </a:rPr>
              <a:t>.5</a:t>
            </a:r>
            <a:r>
              <a:rPr lang="en-US" sz="2400" b="1" dirty="0">
                <a:solidFill>
                  <a:srgbClr val="595959"/>
                </a:solidFill>
                <a:latin typeface="微软雅黑" panose="020B0503020204020204" pitchFamily="34" charset="-122"/>
                <a:ea typeface="微软雅黑" panose="020B0503020204020204" pitchFamily="34" charset="-122"/>
                <a:cs typeface="+mn-ea"/>
                <a:sym typeface="+mn-lt"/>
              </a:rPr>
              <a:t>.2  continue</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语句</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custDataLst>
              <p:tags r:id="rId1"/>
            </p:custDataLst>
          </p:nvPr>
        </p:nvSpPr>
        <p:spPr>
          <a:xfrm>
            <a:off x="1019174" y="1846124"/>
            <a:ext cx="4787999" cy="506730"/>
          </a:xfrm>
          <a:prstGeom prst="rect">
            <a:avLst/>
          </a:prstGeom>
        </p:spPr>
        <p:txBody>
          <a:bodyPr wrap="square">
            <a:spAutoFit/>
          </a:bodyPr>
          <a:lstStyle/>
          <a:p>
            <a:pPr algn="just">
              <a:lnSpc>
                <a:spcPct val="150000"/>
              </a:lnSpc>
            </a:pPr>
            <a:r>
              <a:rPr lang="zh-CN" altLang="zh-CN" sz="1800" b="1" dirty="0">
                <a:solidFill>
                  <a:srgbClr val="595959"/>
                </a:solidFill>
                <a:latin typeface="微软雅黑" panose="020B0503020204020204" pitchFamily="34" charset="-122"/>
                <a:ea typeface="微软雅黑" panose="020B0503020204020204" pitchFamily="34" charset="-122"/>
                <a:cs typeface="+mn-ea"/>
              </a:rPr>
              <a:t>在for语句中使用</a:t>
            </a:r>
            <a:r>
              <a:rPr lang="en-US" altLang="zh-CN" sz="1800" b="1" dirty="0">
                <a:solidFill>
                  <a:srgbClr val="595959"/>
                </a:solidFill>
                <a:latin typeface="微软雅黑" panose="020B0503020204020204" pitchFamily="34" charset="-122"/>
                <a:ea typeface="微软雅黑" panose="020B0503020204020204" pitchFamily="34" charset="-122"/>
                <a:cs typeface="+mn-ea"/>
              </a:rPr>
              <a:t>continue</a:t>
            </a:r>
            <a:r>
              <a:rPr lang="zh-CN" altLang="zh-CN" sz="1800" b="1" dirty="0">
                <a:solidFill>
                  <a:srgbClr val="595959"/>
                </a:solidFill>
                <a:latin typeface="微软雅黑" panose="020B0503020204020204" pitchFamily="34" charset="-122"/>
                <a:ea typeface="微软雅黑" panose="020B0503020204020204" pitchFamily="34" charset="-122"/>
                <a:cs typeface="+mn-ea"/>
              </a:rPr>
              <a:t>语句</a:t>
            </a:r>
          </a:p>
        </p:txBody>
      </p:sp>
      <p:sp>
        <p:nvSpPr>
          <p:cNvPr id="16" name="矩形 15"/>
          <p:cNvSpPr/>
          <p:nvPr>
            <p:custDataLst>
              <p:tags r:id="rId2"/>
            </p:custDataLst>
          </p:nvPr>
        </p:nvSpPr>
        <p:spPr>
          <a:xfrm>
            <a:off x="1019175" y="2398395"/>
            <a:ext cx="9608185" cy="770890"/>
          </a:xfrm>
          <a:prstGeom prst="rect">
            <a:avLst/>
          </a:prstGeom>
        </p:spPr>
        <p:txBody>
          <a:bodyPr wrap="square">
            <a:spAutoFit/>
          </a:bodyPr>
          <a:lstStyle/>
          <a:p>
            <a:pPr algn="just">
              <a:lnSpc>
                <a:spcPct val="130000"/>
              </a:lnSpc>
            </a:pPr>
            <a:r>
              <a:rPr lang="zh-CN" altLang="zh-CN" sz="1700" dirty="0">
                <a:solidFill>
                  <a:srgbClr val="595959"/>
                </a:solidFill>
                <a:latin typeface="微软雅黑" panose="020B0503020204020204" pitchFamily="34" charset="-122"/>
                <a:ea typeface="微软雅黑" panose="020B0503020204020204" pitchFamily="34" charset="-122"/>
                <a:cs typeface="+mn-ea"/>
              </a:rPr>
              <a:t>使用for循环遍历字符串“千里之行始于足下”，一旦遍历到字符“行”，就可以使用</a:t>
            </a:r>
            <a:r>
              <a:rPr lang="en-US" altLang="zh-CN" sz="1700" dirty="0">
                <a:solidFill>
                  <a:srgbClr val="595959"/>
                </a:solidFill>
                <a:latin typeface="微软雅黑" panose="020B0503020204020204" pitchFamily="34" charset="-122"/>
                <a:ea typeface="微软雅黑" panose="020B0503020204020204" pitchFamily="34" charset="-122"/>
                <a:cs typeface="+mn-ea"/>
              </a:rPr>
              <a:t>continue</a:t>
            </a:r>
            <a:r>
              <a:rPr lang="zh-CN" altLang="zh-CN" sz="1700" dirty="0">
                <a:solidFill>
                  <a:srgbClr val="595959"/>
                </a:solidFill>
                <a:latin typeface="微软雅黑" panose="020B0503020204020204" pitchFamily="34" charset="-122"/>
                <a:ea typeface="微软雅黑" panose="020B0503020204020204" pitchFamily="34" charset="-122"/>
                <a:cs typeface="+mn-ea"/>
              </a:rPr>
              <a:t>语句跳出本次循环。</a:t>
            </a:r>
          </a:p>
        </p:txBody>
      </p:sp>
      <p:sp>
        <p:nvSpPr>
          <p:cNvPr id="17" name="Text Box 8"/>
          <p:cNvSpPr txBox="1">
            <a:spLocks noChangeArrowheads="1"/>
          </p:cNvSpPr>
          <p:nvPr>
            <p:custDataLst>
              <p:tags r:id="rId3"/>
            </p:custDataLst>
          </p:nvPr>
        </p:nvSpPr>
        <p:spPr bwMode="auto">
          <a:xfrm>
            <a:off x="3358515" y="3263900"/>
            <a:ext cx="4787900" cy="2159000"/>
          </a:xfrm>
          <a:prstGeom prst="rect">
            <a:avLst/>
          </a:prstGeom>
          <a:solidFill>
            <a:schemeClr val="bg1">
              <a:lumMod val="95000"/>
            </a:schemeClr>
          </a:solidFill>
          <a:ln>
            <a:solidFill>
              <a:schemeClr val="bg1">
                <a:lumMod val="85000"/>
              </a:schemeClr>
            </a:solidFill>
          </a:ln>
          <a:effectLst/>
        </p:spPr>
        <p:txBody>
          <a:bodyPr wrap="square">
            <a:no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30000"/>
              </a:lnSpc>
            </a:pPr>
            <a:r>
              <a:rPr lang="zh-CN" altLang="zh-CN"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words = "千里之行始于足下"</a:t>
            </a:r>
          </a:p>
          <a:p>
            <a:pPr>
              <a:lnSpc>
                <a:spcPct val="130000"/>
              </a:lnSpc>
            </a:pPr>
            <a:r>
              <a:rPr lang="zh-CN" altLang="zh-CN"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for word in words:</a:t>
            </a:r>
          </a:p>
          <a:p>
            <a:pPr>
              <a:lnSpc>
                <a:spcPct val="130000"/>
              </a:lnSpc>
            </a:pPr>
            <a:r>
              <a:rPr lang="zh-CN" altLang="zh-CN"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    print("--------")</a:t>
            </a:r>
          </a:p>
          <a:p>
            <a:pPr>
              <a:lnSpc>
                <a:spcPct val="130000"/>
              </a:lnSpc>
            </a:pPr>
            <a:r>
              <a:rPr lang="zh-CN" altLang="zh-CN"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    if word == "行":</a:t>
            </a:r>
          </a:p>
          <a:p>
            <a:pPr>
              <a:lnSpc>
                <a:spcPct val="130000"/>
              </a:lnSpc>
            </a:pPr>
            <a:r>
              <a:rPr lang="zh-CN" altLang="zh-CN"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        continue</a:t>
            </a:r>
          </a:p>
          <a:p>
            <a:pPr>
              <a:lnSpc>
                <a:spcPct val="130000"/>
              </a:lnSpc>
            </a:pPr>
            <a:r>
              <a:rPr lang="zh-CN" altLang="zh-CN"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    print(word)</a:t>
            </a:r>
          </a:p>
        </p:txBody>
      </p:sp>
      <p:sp>
        <p:nvSpPr>
          <p:cNvPr id="5" name="Title 1"/>
          <p:cNvSpPr txBox="1"/>
          <p:nvPr>
            <p:custDataLst>
              <p:tags r:id="rId4"/>
            </p:custDataLst>
          </p:nvPr>
        </p:nvSpPr>
        <p:spPr>
          <a:xfrm>
            <a:off x="1143635" y="266700"/>
            <a:ext cx="4885055" cy="506095"/>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sz="2400" b="1" dirty="0">
                <a:solidFill>
                  <a:srgbClr val="595959"/>
                </a:solidFill>
                <a:latin typeface="微软雅黑" panose="020B0503020204020204" pitchFamily="34" charset="-122"/>
                <a:ea typeface="微软雅黑" panose="020B0503020204020204" pitchFamily="34" charset="-122"/>
                <a:cs typeface="+mn-ea"/>
                <a:sym typeface="+mn-lt"/>
              </a:rPr>
              <a:t>3</a:t>
            </a:r>
            <a:r>
              <a:rPr sz="2400" b="1" dirty="0">
                <a:solidFill>
                  <a:srgbClr val="595959"/>
                </a:solidFill>
                <a:latin typeface="微软雅黑" panose="020B0503020204020204" pitchFamily="34" charset="-122"/>
                <a:ea typeface="微软雅黑" panose="020B0503020204020204" pitchFamily="34" charset="-122"/>
                <a:cs typeface="+mn-ea"/>
                <a:sym typeface="+mn-lt"/>
              </a:rPr>
              <a:t>.5</a:t>
            </a:r>
            <a:r>
              <a:rPr lang="en-US" sz="2400" b="1" dirty="0">
                <a:solidFill>
                  <a:srgbClr val="595959"/>
                </a:solidFill>
                <a:latin typeface="微软雅黑" panose="020B0503020204020204" pitchFamily="34" charset="-122"/>
                <a:ea typeface="微软雅黑" panose="020B0503020204020204" pitchFamily="34" charset="-122"/>
                <a:cs typeface="+mn-ea"/>
                <a:sym typeface="+mn-lt"/>
              </a:rPr>
              <a:t>.2  continue</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语句</a:t>
            </a:r>
          </a:p>
        </p:txBody>
      </p:sp>
      <p:sp>
        <p:nvSpPr>
          <p:cNvPr id="6" name="矩形 5"/>
          <p:cNvSpPr/>
          <p:nvPr>
            <p:custDataLst>
              <p:tags r:id="rId5"/>
            </p:custDataLst>
          </p:nvPr>
        </p:nvSpPr>
        <p:spPr>
          <a:xfrm>
            <a:off x="1146175" y="5517515"/>
            <a:ext cx="9608185" cy="1110615"/>
          </a:xfrm>
          <a:prstGeom prst="rect">
            <a:avLst/>
          </a:prstGeom>
        </p:spPr>
        <p:txBody>
          <a:bodyPr wrap="square">
            <a:spAutoFit/>
          </a:bodyPr>
          <a:lstStyle/>
          <a:p>
            <a:pPr algn="just">
              <a:lnSpc>
                <a:spcPct val="130000"/>
              </a:lnSpc>
            </a:pPr>
            <a:r>
              <a:rPr altLang="zh-CN" sz="1700" dirty="0">
                <a:solidFill>
                  <a:srgbClr val="FF0000"/>
                </a:solidFill>
                <a:latin typeface="微软雅黑" panose="020B0503020204020204" pitchFamily="34" charset="-122"/>
                <a:ea typeface="微软雅黑" panose="020B0503020204020204" pitchFamily="34" charset="-122"/>
                <a:cs typeface="+mn-ea"/>
              </a:rPr>
              <a:t>（1）若break语句位于循环嵌套结构中，该语句只会跳出离它最近的一级循环，外层的循环不会受到任何影响。</a:t>
            </a:r>
          </a:p>
          <a:p>
            <a:pPr algn="just">
              <a:lnSpc>
                <a:spcPct val="130000"/>
              </a:lnSpc>
            </a:pPr>
            <a:r>
              <a:rPr altLang="zh-CN" sz="1700" dirty="0">
                <a:solidFill>
                  <a:srgbClr val="FF0000"/>
                </a:solidFill>
                <a:latin typeface="微软雅黑" panose="020B0503020204020204" pitchFamily="34" charset="-122"/>
                <a:ea typeface="微软雅黑" panose="020B0503020204020204" pitchFamily="34" charset="-122"/>
                <a:cs typeface="+mn-ea"/>
              </a:rPr>
              <a:t>（2）break和continue语句只能用于循环中，不能单独使用。</a:t>
            </a:r>
          </a:p>
        </p:txBody>
      </p:sp>
      <p:grpSp>
        <p:nvGrpSpPr>
          <p:cNvPr id="7" name="组合 6"/>
          <p:cNvGrpSpPr/>
          <p:nvPr/>
        </p:nvGrpSpPr>
        <p:grpSpPr>
          <a:xfrm>
            <a:off x="1019175" y="857056"/>
            <a:ext cx="3533775" cy="466725"/>
            <a:chOff x="1019175" y="847725"/>
            <a:chExt cx="3533775" cy="466725"/>
          </a:xfrm>
        </p:grpSpPr>
        <p:sp>
          <p:nvSpPr>
            <p:cNvPr id="8" name="同侧圆角矩形 3"/>
            <p:cNvSpPr/>
            <p:nvPr>
              <p:custDataLst>
                <p:tags r:id="rId6"/>
              </p:custDataLst>
            </p:nvPr>
          </p:nvSpPr>
          <p:spPr>
            <a:xfrm rot="10800000">
              <a:off x="1019175" y="847725"/>
              <a:ext cx="3533775" cy="466725"/>
            </a:xfrm>
            <a:prstGeom prst="round2Same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custDataLst>
                <p:tags r:id="rId7"/>
              </p:custDataLst>
            </p:nvPr>
          </p:nvSpPr>
          <p:spPr>
            <a:xfrm>
              <a:off x="1019175" y="881033"/>
              <a:ext cx="3533775" cy="398780"/>
            </a:xfrm>
            <a:prstGeom prst="rect">
              <a:avLst/>
            </a:prstGeom>
          </p:spPr>
          <p:txBody>
            <a:bodyPr wrap="square">
              <a:spAutoFit/>
            </a:bodyPr>
            <a:lstStyle/>
            <a:p>
              <a:pPr algn="ctr"/>
              <a:r>
                <a:rPr lang="en-US" altLang="zh-CN" sz="2000" dirty="0">
                  <a:solidFill>
                    <a:srgbClr val="595959"/>
                  </a:solidFill>
                  <a:latin typeface="微软雅黑" panose="020B0503020204020204" pitchFamily="34" charset="-122"/>
                  <a:ea typeface="微软雅黑" panose="020B0503020204020204" pitchFamily="34" charset="-122"/>
                </a:rPr>
                <a:t>continue</a:t>
              </a:r>
              <a:r>
                <a:rPr lang="zh-CN" altLang="zh-CN" sz="2000" dirty="0">
                  <a:solidFill>
                    <a:srgbClr val="595959"/>
                  </a:solidFill>
                  <a:latin typeface="微软雅黑" panose="020B0503020204020204" pitchFamily="34" charset="-122"/>
                  <a:ea typeface="微软雅黑" panose="020B0503020204020204" pitchFamily="34" charset="-122"/>
                </a:rPr>
                <a:t>语句</a:t>
              </a:r>
            </a:p>
          </p:txBody>
        </p:sp>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4"/>
          <a:stretch>
            <a:fillRect/>
          </a:stretch>
        </p:blipFill>
        <p:spPr>
          <a:xfrm>
            <a:off x="944880" y="2014937"/>
            <a:ext cx="2797810" cy="3898265"/>
          </a:xfrm>
          <a:prstGeom prst="rect">
            <a:avLst/>
          </a:prstGeom>
        </p:spPr>
      </p:pic>
      <p:sp>
        <p:nvSpPr>
          <p:cNvPr id="7" name="椭圆形标注 12"/>
          <p:cNvSpPr/>
          <p:nvPr/>
        </p:nvSpPr>
        <p:spPr>
          <a:xfrm>
            <a:off x="2968625" y="1359617"/>
            <a:ext cx="2071370" cy="1493520"/>
          </a:xfrm>
          <a:prstGeom prst="wedgeEllipseCallou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p>
        </p:txBody>
      </p:sp>
      <p:sp>
        <p:nvSpPr>
          <p:cNvPr id="8" name="TextBox 35"/>
          <p:cNvSpPr txBox="1">
            <a:spLocks noChangeArrowheads="1"/>
          </p:cNvSpPr>
          <p:nvPr/>
        </p:nvSpPr>
        <p:spPr bwMode="auto">
          <a:xfrm>
            <a:off x="3247390" y="1437722"/>
            <a:ext cx="1606550" cy="12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先定一个</a:t>
            </a:r>
            <a:r>
              <a:rPr lang="zh-CN" altLang="en-US" dirty="0">
                <a:solidFill>
                  <a:srgbClr val="595959"/>
                </a:solidFill>
                <a:latin typeface="微软雅黑" panose="020B0503020204020204" pitchFamily="34" charset="-122"/>
                <a:ea typeface="微软雅黑" panose="020B0503020204020204" pitchFamily="34" charset="-122"/>
              </a:rPr>
              <a:t>小目标！</a:t>
            </a:r>
          </a:p>
        </p:txBody>
      </p:sp>
      <p:sp>
        <p:nvSpPr>
          <p:cNvPr id="9" name="TextBox 35"/>
          <p:cNvSpPr txBox="1">
            <a:spLocks noChangeArrowheads="1"/>
          </p:cNvSpPr>
          <p:nvPr/>
        </p:nvSpPr>
        <p:spPr bwMode="auto">
          <a:xfrm>
            <a:off x="5879063" y="3285411"/>
            <a:ext cx="4983480" cy="535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zh-CN" sz="1800" dirty="0">
                <a:solidFill>
                  <a:srgbClr val="595959"/>
                </a:solidFill>
                <a:latin typeface="微软雅黑" panose="020B0503020204020204" pitchFamily="34" charset="-122"/>
                <a:ea typeface="微软雅黑" panose="020B0503020204020204" pitchFamily="34" charset="-122"/>
                <a:cs typeface="+mn-ea"/>
              </a:rPr>
              <a:t>根据任务分析实现实例</a:t>
            </a:r>
            <a:r>
              <a:rPr lang="en-US" altLang="zh-CN" sz="1800" dirty="0">
                <a:solidFill>
                  <a:srgbClr val="595959"/>
                </a:solidFill>
                <a:latin typeface="微软雅黑" panose="020B0503020204020204" pitchFamily="34" charset="-122"/>
                <a:ea typeface="微软雅黑" panose="020B0503020204020204" pitchFamily="34" charset="-122"/>
                <a:cs typeface="+mn-ea"/>
              </a:rPr>
              <a:t>10</a:t>
            </a:r>
            <a:r>
              <a:rPr lang="zh-CN" altLang="zh-CN" sz="1800" dirty="0">
                <a:solidFill>
                  <a:srgbClr val="595959"/>
                </a:solidFill>
                <a:latin typeface="微软雅黑" panose="020B0503020204020204" pitchFamily="34" charset="-122"/>
                <a:ea typeface="微软雅黑" panose="020B0503020204020204" pitchFamily="34" charset="-122"/>
                <a:cs typeface="+mn-ea"/>
              </a:rPr>
              <a:t>：猜数游戏</a:t>
            </a:r>
          </a:p>
        </p:txBody>
      </p:sp>
      <p:grpSp>
        <p:nvGrpSpPr>
          <p:cNvPr id="11" name="组合 10"/>
          <p:cNvGrpSpPr/>
          <p:nvPr/>
        </p:nvGrpSpPr>
        <p:grpSpPr>
          <a:xfrm>
            <a:off x="5437103" y="3560215"/>
            <a:ext cx="405130" cy="405130"/>
            <a:chOff x="8881" y="4685"/>
            <a:chExt cx="638" cy="638"/>
          </a:xfrm>
        </p:grpSpPr>
        <p:sp>
          <p:nvSpPr>
            <p:cNvPr id="12" name="椭圆 11"/>
            <p:cNvSpPr/>
            <p:nvPr/>
          </p:nvSpPr>
          <p:spPr>
            <a:xfrm>
              <a:off x="8881" y="4685"/>
              <a:ext cx="638" cy="63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 name="椭圆 12"/>
            <p:cNvSpPr/>
            <p:nvPr/>
          </p:nvSpPr>
          <p:spPr>
            <a:xfrm>
              <a:off x="8946" y="4750"/>
              <a:ext cx="508" cy="50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2" name="Title 1"/>
          <p:cNvSpPr txBox="1"/>
          <p:nvPr>
            <p:custDataLst>
              <p:tags r:id="rId1"/>
            </p:custDataLst>
          </p:nvPr>
        </p:nvSpPr>
        <p:spPr>
          <a:xfrm>
            <a:off x="1143635" y="266700"/>
            <a:ext cx="4885055" cy="506095"/>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sz="2400" b="1" dirty="0">
                <a:solidFill>
                  <a:srgbClr val="595959"/>
                </a:solidFill>
                <a:latin typeface="微软雅黑" panose="020B0503020204020204" pitchFamily="34" charset="-122"/>
                <a:ea typeface="微软雅黑" panose="020B0503020204020204" pitchFamily="34" charset="-122"/>
                <a:cs typeface="+mn-ea"/>
                <a:sym typeface="+mn-lt"/>
              </a:rPr>
              <a:t>3</a:t>
            </a:r>
            <a:r>
              <a:rPr sz="2400" b="1" dirty="0">
                <a:solidFill>
                  <a:srgbClr val="595959"/>
                </a:solidFill>
                <a:latin typeface="微软雅黑" panose="020B0503020204020204" pitchFamily="34" charset="-122"/>
                <a:ea typeface="微软雅黑" panose="020B0503020204020204" pitchFamily="34" charset="-122"/>
                <a:cs typeface="+mn-ea"/>
                <a:sym typeface="+mn-lt"/>
              </a:rPr>
              <a:t>.</a:t>
            </a:r>
            <a:r>
              <a:rPr lang="en-US" sz="2400" b="1" dirty="0">
                <a:solidFill>
                  <a:srgbClr val="595959"/>
                </a:solidFill>
                <a:latin typeface="微软雅黑" panose="020B0503020204020204" pitchFamily="34" charset="-122"/>
                <a:ea typeface="微软雅黑" panose="020B0503020204020204" pitchFamily="34" charset="-122"/>
                <a:cs typeface="+mn-ea"/>
                <a:sym typeface="+mn-lt"/>
              </a:rPr>
              <a:t>5.3  </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实例</a:t>
            </a:r>
            <a:r>
              <a:rPr lang="en-US" altLang="zh-CN" sz="2400" b="1" dirty="0">
                <a:solidFill>
                  <a:srgbClr val="595959"/>
                </a:solidFill>
                <a:latin typeface="微软雅黑" panose="020B0503020204020204" pitchFamily="34" charset="-122"/>
                <a:ea typeface="微软雅黑" panose="020B0503020204020204" pitchFamily="34" charset="-122"/>
                <a:cs typeface="+mn-ea"/>
                <a:sym typeface="+mn-lt"/>
              </a:rPr>
              <a:t>10</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：猜数游戏</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35"/>
          <p:cNvSpPr txBox="1">
            <a:spLocks noChangeArrowheads="1"/>
          </p:cNvSpPr>
          <p:nvPr/>
        </p:nvSpPr>
        <p:spPr bwMode="auto">
          <a:xfrm>
            <a:off x="5231110" y="1557300"/>
            <a:ext cx="6048672" cy="4275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zh-CN" sz="1800" dirty="0">
                <a:solidFill>
                  <a:srgbClr val="595959"/>
                </a:solidFill>
                <a:latin typeface="微软雅黑" panose="020B0503020204020204" pitchFamily="34" charset="-122"/>
                <a:ea typeface="微软雅黑" panose="020B0503020204020204" pitchFamily="34" charset="-122"/>
                <a:cs typeface="+mn-ea"/>
              </a:rPr>
              <a:t>猜数游戏是一个古老的密码破译类、益智类小游戏，通常由两个人参与，一个人设置一个数字，一个人猜数字，当猜数字的人说出一个数字，由出数字的人告知是否猜中：若猜测的数字大于设置的数字，出数字的人提示“很遗憾，你猜大了”；若猜测的数字小于设置的数字时，出数字的人提示“很遗憾，你猜小了”；若猜数字的人在规定的次数内猜中设置的数字，出数字的人提示“恭喜，猜数成功”。</a:t>
            </a:r>
          </a:p>
          <a:p>
            <a:pPr>
              <a:lnSpc>
                <a:spcPct val="150000"/>
              </a:lnSpc>
            </a:pPr>
            <a:r>
              <a:rPr lang="zh-CN" altLang="zh-CN" sz="1800" dirty="0">
                <a:solidFill>
                  <a:srgbClr val="595959"/>
                </a:solidFill>
                <a:latin typeface="微软雅黑" panose="020B0503020204020204" pitchFamily="34" charset="-122"/>
                <a:ea typeface="微软雅黑" panose="020B0503020204020204" pitchFamily="34" charset="-122"/>
                <a:cs typeface="+mn-ea"/>
              </a:rPr>
              <a:t>本实例要求编写程序，实现符合上述规则的猜数字游戏，猜数范围为1~100，并限制猜数机会只有5次。</a:t>
            </a:r>
          </a:p>
        </p:txBody>
      </p:sp>
      <p:pic>
        <p:nvPicPr>
          <p:cNvPr id="8" name="图片 7"/>
          <p:cNvPicPr>
            <a:picLocks noChangeAspect="1"/>
          </p:cNvPicPr>
          <p:nvPr/>
        </p:nvPicPr>
        <p:blipFill>
          <a:blip r:embed="rId4"/>
          <a:stretch>
            <a:fillRect/>
          </a:stretch>
        </p:blipFill>
        <p:spPr>
          <a:xfrm>
            <a:off x="1011196" y="1629594"/>
            <a:ext cx="3715858" cy="4006159"/>
          </a:xfrm>
          <a:prstGeom prst="rect">
            <a:avLst/>
          </a:prstGeom>
        </p:spPr>
      </p:pic>
      <p:sp>
        <p:nvSpPr>
          <p:cNvPr id="3" name="Title 1"/>
          <p:cNvSpPr txBox="1"/>
          <p:nvPr>
            <p:custDataLst>
              <p:tags r:id="rId1"/>
            </p:custDataLst>
          </p:nvPr>
        </p:nvSpPr>
        <p:spPr>
          <a:xfrm>
            <a:off x="1143635" y="266700"/>
            <a:ext cx="4885055" cy="506095"/>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sz="2400" b="1" dirty="0">
                <a:solidFill>
                  <a:srgbClr val="595959"/>
                </a:solidFill>
                <a:latin typeface="微软雅黑" panose="020B0503020204020204" pitchFamily="34" charset="-122"/>
                <a:ea typeface="微软雅黑" panose="020B0503020204020204" pitchFamily="34" charset="-122"/>
                <a:cs typeface="+mn-ea"/>
                <a:sym typeface="+mn-lt"/>
              </a:rPr>
              <a:t>3</a:t>
            </a:r>
            <a:r>
              <a:rPr sz="2400" b="1" dirty="0">
                <a:solidFill>
                  <a:srgbClr val="595959"/>
                </a:solidFill>
                <a:latin typeface="微软雅黑" panose="020B0503020204020204" pitchFamily="34" charset="-122"/>
                <a:ea typeface="微软雅黑" panose="020B0503020204020204" pitchFamily="34" charset="-122"/>
                <a:cs typeface="+mn-ea"/>
                <a:sym typeface="+mn-lt"/>
              </a:rPr>
              <a:t>.</a:t>
            </a:r>
            <a:r>
              <a:rPr lang="en-US" sz="2400" b="1" dirty="0">
                <a:solidFill>
                  <a:srgbClr val="595959"/>
                </a:solidFill>
                <a:latin typeface="微软雅黑" panose="020B0503020204020204" pitchFamily="34" charset="-122"/>
                <a:ea typeface="微软雅黑" panose="020B0503020204020204" pitchFamily="34" charset="-122"/>
                <a:cs typeface="+mn-ea"/>
                <a:sym typeface="+mn-lt"/>
              </a:rPr>
              <a:t>5.3  </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实例</a:t>
            </a:r>
            <a:r>
              <a:rPr lang="en-US" altLang="zh-CN" sz="2400" b="1" dirty="0">
                <a:solidFill>
                  <a:srgbClr val="595959"/>
                </a:solidFill>
                <a:latin typeface="微软雅黑" panose="020B0503020204020204" pitchFamily="34" charset="-122"/>
                <a:ea typeface="微软雅黑" panose="020B0503020204020204" pitchFamily="34" charset="-122"/>
                <a:cs typeface="+mn-ea"/>
                <a:sym typeface="+mn-lt"/>
              </a:rPr>
              <a:t>10</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：猜数游戏</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gimg2.baidu.com/image_search/src=http%3A%2F%2Fpic.51yuansu.com%2Fpic3%2Fcover%2F03%2F93%2F98%2F5c8f46e1f2e59_610.jpg&amp;refer=http%3A%2F%2Fpic.51yuansu.com&amp;app=2002&amp;size=f9999,10000&amp;q=a80&amp;n=0&amp;g=0n&amp;fmt=auto?sec=1658640921&amp;t=b2d79b6f1ee22924de6ebb41cb2e0dec"/>
          <p:cNvPicPr>
            <a:picLocks noChangeAspect="1" noChangeArrowheads="1"/>
          </p:cNvPicPr>
          <p:nvPr/>
        </p:nvPicPr>
        <p:blipFill rotWithShape="1">
          <a:blip r:embed="rId4">
            <a:extLst>
              <a:ext uri="{28A0092B-C50C-407E-A947-70E740481C1C}">
                <a14:useLocalDpi xmlns:a14="http://schemas.microsoft.com/office/drawing/2010/main" val="0"/>
              </a:ext>
            </a:extLst>
          </a:blip>
          <a:srcRect l="4024" t="2272" r="2178" b="12806"/>
          <a:stretch>
            <a:fillRect/>
          </a:stretch>
        </p:blipFill>
        <p:spPr bwMode="auto">
          <a:xfrm flipH="1">
            <a:off x="1198662" y="1413569"/>
            <a:ext cx="3528392" cy="460851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35"/>
          <p:cNvSpPr txBox="1">
            <a:spLocks noChangeArrowheads="1"/>
          </p:cNvSpPr>
          <p:nvPr/>
        </p:nvSpPr>
        <p:spPr bwMode="auto">
          <a:xfrm>
            <a:off x="5951190" y="1921927"/>
            <a:ext cx="4536504"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457200" indent="-457200" algn="just">
              <a:lnSpc>
                <a:spcPct val="150000"/>
              </a:lnSpc>
              <a:buFont typeface="+mj-ea"/>
              <a:buAutoNum type="circleNumDbPlain"/>
            </a:pPr>
            <a:r>
              <a:rPr lang="zh-CN" altLang="zh-CN" sz="1800" dirty="0">
                <a:solidFill>
                  <a:srgbClr val="595959"/>
                </a:solidFill>
                <a:latin typeface="微软雅黑" panose="020B0503020204020204" pitchFamily="34" charset="-122"/>
                <a:ea typeface="微软雅黑" panose="020B0503020204020204" pitchFamily="34" charset="-122"/>
                <a:sym typeface="+mn-ea"/>
              </a:rPr>
              <a:t>设定猜数的数值</a:t>
            </a:r>
            <a:r>
              <a:rPr lang="zh-CN" altLang="en-US" sz="1800" dirty="0">
                <a:solidFill>
                  <a:srgbClr val="595959"/>
                </a:solidFill>
                <a:latin typeface="微软雅黑" panose="020B0503020204020204" pitchFamily="34" charset="-122"/>
                <a:ea typeface="微软雅黑" panose="020B0503020204020204" pitchFamily="34" charset="-122"/>
                <a:sym typeface="+mn-ea"/>
              </a:rPr>
              <a:t>。</a:t>
            </a:r>
            <a:endParaRPr lang="en-US" altLang="zh-CN" sz="1800" dirty="0">
              <a:solidFill>
                <a:srgbClr val="595959"/>
              </a:solidFill>
              <a:latin typeface="微软雅黑" panose="020B0503020204020204" pitchFamily="34" charset="-122"/>
              <a:ea typeface="微软雅黑" panose="020B0503020204020204" pitchFamily="34" charset="-122"/>
            </a:endParaRPr>
          </a:p>
          <a:p>
            <a:pPr marL="457200" indent="-457200" algn="just">
              <a:lnSpc>
                <a:spcPct val="150000"/>
              </a:lnSpc>
              <a:buFont typeface="+mj-ea"/>
              <a:buAutoNum type="circleNumDbPlain"/>
            </a:pPr>
            <a:r>
              <a:rPr lang="zh-CN" altLang="en-US" sz="1800" dirty="0">
                <a:solidFill>
                  <a:srgbClr val="595959"/>
                </a:solidFill>
                <a:latin typeface="微软雅黑" panose="020B0503020204020204" pitchFamily="34" charset="-122"/>
                <a:ea typeface="微软雅黑" panose="020B0503020204020204" pitchFamily="34" charset="-122"/>
                <a:sym typeface="+mn-ea"/>
              </a:rPr>
              <a:t>控制循环次数</a:t>
            </a:r>
            <a:r>
              <a:rPr lang="zh-CN" altLang="zh-CN" sz="1800" dirty="0">
                <a:solidFill>
                  <a:srgbClr val="595959"/>
                </a:solidFill>
                <a:latin typeface="微软雅黑" panose="020B0503020204020204" pitchFamily="34" charset="-122"/>
                <a:ea typeface="微软雅黑" panose="020B0503020204020204" pitchFamily="34" charset="-122"/>
                <a:sym typeface="+mn-ea"/>
              </a:rPr>
              <a:t>。</a:t>
            </a:r>
            <a:endParaRPr lang="en-US" altLang="zh-CN" sz="1800" dirty="0">
              <a:solidFill>
                <a:srgbClr val="595959"/>
              </a:solidFill>
              <a:latin typeface="微软雅黑" panose="020B0503020204020204" pitchFamily="34" charset="-122"/>
              <a:ea typeface="微软雅黑" panose="020B0503020204020204" pitchFamily="34" charset="-122"/>
            </a:endParaRPr>
          </a:p>
          <a:p>
            <a:pPr marL="457200" indent="-457200" algn="just">
              <a:lnSpc>
                <a:spcPct val="150000"/>
              </a:lnSpc>
              <a:buFont typeface="+mj-ea"/>
              <a:buAutoNum type="circleNumDbPlain"/>
            </a:pPr>
            <a:r>
              <a:rPr lang="zh-CN" altLang="zh-CN" sz="1800" dirty="0">
                <a:solidFill>
                  <a:srgbClr val="595959"/>
                </a:solidFill>
                <a:latin typeface="微软雅黑" panose="020B0503020204020204" pitchFamily="34" charset="-122"/>
                <a:ea typeface="微软雅黑" panose="020B0503020204020204" pitchFamily="34" charset="-122"/>
                <a:sym typeface="+mn-ea"/>
              </a:rPr>
              <a:t>设定循环次数</a:t>
            </a:r>
            <a:r>
              <a:rPr lang="zh-CN" altLang="en-US" sz="1800" dirty="0">
                <a:solidFill>
                  <a:srgbClr val="595959"/>
                </a:solidFill>
                <a:latin typeface="微软雅黑" panose="020B0503020204020204" pitchFamily="34" charset="-122"/>
                <a:ea typeface="微软雅黑" panose="020B0503020204020204" pitchFamily="34" charset="-122"/>
                <a:sym typeface="+mn-ea"/>
              </a:rPr>
              <a:t>。</a:t>
            </a:r>
            <a:endParaRPr lang="en-US" altLang="zh-CN" sz="1800" dirty="0">
              <a:solidFill>
                <a:srgbClr val="595959"/>
              </a:solidFill>
              <a:latin typeface="微软雅黑" panose="020B0503020204020204" pitchFamily="34" charset="-122"/>
              <a:ea typeface="微软雅黑" panose="020B0503020204020204" pitchFamily="34" charset="-122"/>
            </a:endParaRPr>
          </a:p>
          <a:p>
            <a:pPr marL="457200" indent="-457200" algn="just">
              <a:lnSpc>
                <a:spcPct val="150000"/>
              </a:lnSpc>
              <a:buFont typeface="+mj-ea"/>
              <a:buAutoNum type="circleNumDbPlain"/>
            </a:pPr>
            <a:r>
              <a:rPr lang="zh-CN" altLang="zh-CN" sz="1800" dirty="0">
                <a:solidFill>
                  <a:srgbClr val="595959"/>
                </a:solidFill>
                <a:latin typeface="微软雅黑" panose="020B0503020204020204" pitchFamily="34" charset="-122"/>
                <a:ea typeface="微软雅黑" panose="020B0503020204020204" pitchFamily="34" charset="-122"/>
                <a:sym typeface="+mn-ea"/>
              </a:rPr>
              <a:t>接收猜测数字</a:t>
            </a:r>
            <a:r>
              <a:rPr lang="zh-CN" altLang="en-US" sz="1800" dirty="0">
                <a:solidFill>
                  <a:srgbClr val="595959"/>
                </a:solidFill>
                <a:latin typeface="微软雅黑" panose="020B0503020204020204" pitchFamily="34" charset="-122"/>
                <a:ea typeface="微软雅黑" panose="020B0503020204020204" pitchFamily="34" charset="-122"/>
                <a:sym typeface="+mn-ea"/>
              </a:rPr>
              <a:t>。</a:t>
            </a:r>
            <a:endParaRPr lang="en-US" altLang="zh-CN" sz="1800" dirty="0">
              <a:solidFill>
                <a:srgbClr val="595959"/>
              </a:solidFill>
              <a:latin typeface="微软雅黑" panose="020B0503020204020204" pitchFamily="34" charset="-122"/>
              <a:ea typeface="微软雅黑" panose="020B0503020204020204" pitchFamily="34" charset="-122"/>
            </a:endParaRPr>
          </a:p>
          <a:p>
            <a:pPr marL="457200" indent="-457200" algn="just">
              <a:lnSpc>
                <a:spcPct val="150000"/>
              </a:lnSpc>
              <a:buFont typeface="+mj-ea"/>
              <a:buAutoNum type="circleNumDbPlain"/>
            </a:pPr>
            <a:r>
              <a:rPr lang="zh-CN" altLang="zh-CN" sz="1800" dirty="0">
                <a:solidFill>
                  <a:srgbClr val="595959"/>
                </a:solidFill>
                <a:latin typeface="微软雅黑" panose="020B0503020204020204" pitchFamily="34" charset="-122"/>
                <a:ea typeface="微软雅黑" panose="020B0503020204020204" pitchFamily="34" charset="-122"/>
                <a:sym typeface="+mn-ea"/>
              </a:rPr>
              <a:t>判断</a:t>
            </a:r>
            <a:r>
              <a:rPr lang="zh-CN" altLang="en-US" sz="1800" dirty="0">
                <a:solidFill>
                  <a:srgbClr val="595959"/>
                </a:solidFill>
                <a:latin typeface="微软雅黑" panose="020B0503020204020204" pitchFamily="34" charset="-122"/>
                <a:ea typeface="微软雅黑" panose="020B0503020204020204" pitchFamily="34" charset="-122"/>
                <a:sym typeface="+mn-ea"/>
              </a:rPr>
              <a:t>猜测数字的范围</a:t>
            </a:r>
            <a:endParaRPr lang="en-US" altLang="zh-CN" sz="1800" dirty="0">
              <a:solidFill>
                <a:srgbClr val="595959"/>
              </a:solidFill>
              <a:latin typeface="微软雅黑" panose="020B0503020204020204" pitchFamily="34" charset="-122"/>
              <a:ea typeface="微软雅黑" panose="020B0503020204020204" pitchFamily="34" charset="-122"/>
            </a:endParaRPr>
          </a:p>
          <a:p>
            <a:pPr marL="457200" indent="-457200" algn="just">
              <a:lnSpc>
                <a:spcPct val="150000"/>
              </a:lnSpc>
              <a:buFont typeface="+mj-ea"/>
              <a:buAutoNum type="circleNumDbPlain"/>
            </a:pPr>
            <a:r>
              <a:rPr lang="zh-CN" altLang="zh-CN" sz="1800" dirty="0">
                <a:solidFill>
                  <a:srgbClr val="595959"/>
                </a:solidFill>
                <a:latin typeface="微软雅黑" panose="020B0503020204020204" pitchFamily="34" charset="-122"/>
                <a:ea typeface="微软雅黑" panose="020B0503020204020204" pitchFamily="34" charset="-122"/>
                <a:sym typeface="+mn-ea"/>
              </a:rPr>
              <a:t>判断猜测数字与设定数字是否相等</a:t>
            </a:r>
            <a:r>
              <a:rPr lang="zh-CN" altLang="en-US" sz="1800" dirty="0">
                <a:solidFill>
                  <a:srgbClr val="595959"/>
                </a:solidFill>
                <a:latin typeface="微软雅黑" panose="020B0503020204020204" pitchFamily="34" charset="-122"/>
                <a:ea typeface="微软雅黑" panose="020B0503020204020204" pitchFamily="34" charset="-122"/>
                <a:sym typeface="+mn-ea"/>
              </a:rPr>
              <a:t>。</a:t>
            </a:r>
            <a:endParaRPr lang="en-US" altLang="zh-CN" sz="1800" dirty="0">
              <a:solidFill>
                <a:srgbClr val="595959"/>
              </a:solidFill>
              <a:latin typeface="微软雅黑" panose="020B0503020204020204" pitchFamily="34" charset="-122"/>
              <a:ea typeface="微软雅黑" panose="020B0503020204020204" pitchFamily="34" charset="-122"/>
            </a:endParaRPr>
          </a:p>
          <a:p>
            <a:pPr marL="457200" indent="-457200" algn="just">
              <a:lnSpc>
                <a:spcPct val="150000"/>
              </a:lnSpc>
              <a:buFont typeface="+mj-ea"/>
              <a:buAutoNum type="circleNumDbPlain"/>
            </a:pPr>
            <a:r>
              <a:rPr lang="zh-CN" altLang="zh-CN" sz="1800" dirty="0">
                <a:solidFill>
                  <a:srgbClr val="595959"/>
                </a:solidFill>
                <a:latin typeface="微软雅黑" panose="020B0503020204020204" pitchFamily="34" charset="-122"/>
                <a:ea typeface="微软雅黑" panose="020B0503020204020204" pitchFamily="34" charset="-122"/>
                <a:sym typeface="+mn-ea"/>
              </a:rPr>
              <a:t>判断猜测数字与设定数字的大小</a:t>
            </a:r>
            <a:r>
              <a:rPr lang="zh-CN" altLang="en-US" sz="1800" dirty="0">
                <a:solidFill>
                  <a:srgbClr val="595959"/>
                </a:solidFill>
                <a:latin typeface="微软雅黑" panose="020B0503020204020204" pitchFamily="34" charset="-122"/>
                <a:ea typeface="微软雅黑" panose="020B0503020204020204" pitchFamily="34" charset="-122"/>
                <a:sym typeface="+mn-ea"/>
              </a:rPr>
              <a:t>。</a:t>
            </a:r>
            <a:endParaRPr lang="zh-CN" altLang="en-US" sz="1800" dirty="0">
              <a:solidFill>
                <a:srgbClr val="595959"/>
              </a:solidFill>
              <a:latin typeface="微软雅黑" panose="020B0503020204020204" pitchFamily="34" charset="-122"/>
              <a:ea typeface="微软雅黑" panose="020B0503020204020204" pitchFamily="34" charset="-122"/>
            </a:endParaRPr>
          </a:p>
        </p:txBody>
      </p:sp>
      <p:sp>
        <p:nvSpPr>
          <p:cNvPr id="8" name="矩形 7"/>
          <p:cNvSpPr/>
          <p:nvPr/>
        </p:nvSpPr>
        <p:spPr>
          <a:xfrm>
            <a:off x="7511556" y="1345863"/>
            <a:ext cx="1415772" cy="461665"/>
          </a:xfrm>
          <a:prstGeom prst="rect">
            <a:avLst/>
          </a:prstGeom>
        </p:spPr>
        <p:txBody>
          <a:bodyPr wrap="none">
            <a:spAutoFit/>
          </a:bodyPr>
          <a:lstStyle/>
          <a:p>
            <a:r>
              <a:rPr lang="zh-CN" altLang="en-US" b="1" dirty="0">
                <a:solidFill>
                  <a:srgbClr val="595959"/>
                </a:solidFill>
                <a:latin typeface="微软雅黑" panose="020B0503020204020204" pitchFamily="34" charset="-122"/>
                <a:ea typeface="微软雅黑" panose="020B0503020204020204" pitchFamily="34" charset="-122"/>
              </a:rPr>
              <a:t>实现思路</a:t>
            </a:r>
          </a:p>
        </p:txBody>
      </p:sp>
      <p:sp>
        <p:nvSpPr>
          <p:cNvPr id="2" name="Title 1"/>
          <p:cNvSpPr txBox="1"/>
          <p:nvPr>
            <p:custDataLst>
              <p:tags r:id="rId1"/>
            </p:custDataLst>
          </p:nvPr>
        </p:nvSpPr>
        <p:spPr>
          <a:xfrm>
            <a:off x="1143635" y="266700"/>
            <a:ext cx="4885055" cy="506095"/>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sz="2400" b="1" dirty="0">
                <a:solidFill>
                  <a:srgbClr val="595959"/>
                </a:solidFill>
                <a:latin typeface="微软雅黑" panose="020B0503020204020204" pitchFamily="34" charset="-122"/>
                <a:ea typeface="微软雅黑" panose="020B0503020204020204" pitchFamily="34" charset="-122"/>
                <a:cs typeface="+mn-ea"/>
                <a:sym typeface="+mn-lt"/>
              </a:rPr>
              <a:t>3</a:t>
            </a:r>
            <a:r>
              <a:rPr sz="2400" b="1" dirty="0">
                <a:solidFill>
                  <a:srgbClr val="595959"/>
                </a:solidFill>
                <a:latin typeface="微软雅黑" panose="020B0503020204020204" pitchFamily="34" charset="-122"/>
                <a:ea typeface="微软雅黑" panose="020B0503020204020204" pitchFamily="34" charset="-122"/>
                <a:cs typeface="+mn-ea"/>
                <a:sym typeface="+mn-lt"/>
              </a:rPr>
              <a:t>.</a:t>
            </a:r>
            <a:r>
              <a:rPr lang="en-US" sz="2400" b="1" dirty="0">
                <a:solidFill>
                  <a:srgbClr val="595959"/>
                </a:solidFill>
                <a:latin typeface="微软雅黑" panose="020B0503020204020204" pitchFamily="34" charset="-122"/>
                <a:ea typeface="微软雅黑" panose="020B0503020204020204" pitchFamily="34" charset="-122"/>
                <a:cs typeface="+mn-ea"/>
                <a:sym typeface="+mn-lt"/>
              </a:rPr>
              <a:t>5.3  </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实例</a:t>
            </a:r>
            <a:r>
              <a:rPr lang="en-US" altLang="zh-CN" sz="2400" b="1" dirty="0">
                <a:solidFill>
                  <a:srgbClr val="595959"/>
                </a:solidFill>
                <a:latin typeface="微软雅黑" panose="020B0503020204020204" pitchFamily="34" charset="-122"/>
                <a:ea typeface="微软雅黑" panose="020B0503020204020204" pitchFamily="34" charset="-122"/>
                <a:cs typeface="+mn-ea"/>
                <a:sym typeface="+mn-lt"/>
              </a:rPr>
              <a:t>10</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：猜数游戏</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gimg2.baidu.com/image_search/src=http%3A%2F%2Fhbimg.b0.upaiyun.com%2F6769784930c2e538676b3fb73a290457ca522195287d8-Cu2GNK_fw658&amp;refer=http%3A%2F%2Fhbimg.b0.upaiyun.com&amp;app=2002&amp;size=f9999,10000&amp;q=a80&amp;n=0&amp;g=0n&amp;fmt=auto?sec=1658649679&amp;t=05f22a4c6ab9bde81529f3951d65c5ee"/>
          <p:cNvPicPr>
            <a:picLocks noChangeAspect="1" noChangeArrowheads="1"/>
          </p:cNvPicPr>
          <p:nvPr/>
        </p:nvPicPr>
        <p:blipFill rotWithShape="1">
          <a:blip r:embed="rId4">
            <a:extLst>
              <a:ext uri="{28A0092B-C50C-407E-A947-70E740481C1C}">
                <a14:useLocalDpi xmlns:a14="http://schemas.microsoft.com/office/drawing/2010/main" val="0"/>
              </a:ext>
            </a:extLst>
          </a:blip>
          <a:srcRect b="5357"/>
          <a:stretch>
            <a:fillRect/>
          </a:stretch>
        </p:blipFill>
        <p:spPr bwMode="auto">
          <a:xfrm>
            <a:off x="240711" y="1701602"/>
            <a:ext cx="4600848" cy="4248472"/>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35"/>
          <p:cNvSpPr txBox="1">
            <a:spLocks noChangeArrowheads="1"/>
          </p:cNvSpPr>
          <p:nvPr/>
        </p:nvSpPr>
        <p:spPr bwMode="auto">
          <a:xfrm>
            <a:off x="5303118" y="3440730"/>
            <a:ext cx="6152005" cy="1367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457200" indent="-457200">
              <a:lnSpc>
                <a:spcPct val="150000"/>
              </a:lnSpc>
              <a:buFont typeface="+mj-ea"/>
              <a:buAutoNum type="circleNumDbPlain"/>
            </a:pPr>
            <a:r>
              <a:rPr lang="zh-CN" altLang="zh-CN" sz="1800" dirty="0">
                <a:solidFill>
                  <a:srgbClr val="595959"/>
                </a:solidFill>
                <a:latin typeface="微软雅黑" panose="020B0503020204020204" pitchFamily="34" charset="-122"/>
                <a:ea typeface="微软雅黑" panose="020B0503020204020204" pitchFamily="34" charset="-122"/>
              </a:rPr>
              <a:t>在</a:t>
            </a:r>
            <a:r>
              <a:rPr lang="en-US" altLang="zh-CN" sz="1800" dirty="0">
                <a:solidFill>
                  <a:srgbClr val="595959"/>
                </a:solidFill>
                <a:latin typeface="微软雅黑" panose="020B0503020204020204" pitchFamily="34" charset="-122"/>
                <a:ea typeface="微软雅黑" panose="020B0503020204020204" pitchFamily="34" charset="-122"/>
              </a:rPr>
              <a:t>Chapter03</a:t>
            </a:r>
            <a:r>
              <a:rPr lang="zh-CN" altLang="zh-CN" sz="1800" dirty="0">
                <a:solidFill>
                  <a:srgbClr val="595959"/>
                </a:solidFill>
                <a:latin typeface="微软雅黑" panose="020B0503020204020204" pitchFamily="34" charset="-122"/>
                <a:ea typeface="微软雅黑" panose="020B0503020204020204" pitchFamily="34" charset="-122"/>
              </a:rPr>
              <a:t>项目中创建</a:t>
            </a:r>
            <a:r>
              <a:rPr lang="en-US" altLang="zh-CN" sz="1800" dirty="0">
                <a:solidFill>
                  <a:srgbClr val="595959"/>
                </a:solidFill>
                <a:latin typeface="微软雅黑" panose="020B0503020204020204" pitchFamily="34" charset="-122"/>
                <a:ea typeface="微软雅黑" panose="020B0503020204020204" pitchFamily="34" charset="-122"/>
              </a:rPr>
              <a:t>10_guess_num.py</a:t>
            </a:r>
            <a:r>
              <a:rPr lang="zh-CN" altLang="zh-CN" sz="1800" dirty="0">
                <a:solidFill>
                  <a:srgbClr val="595959"/>
                </a:solidFill>
                <a:latin typeface="微软雅黑" panose="020B0503020204020204" pitchFamily="34" charset="-122"/>
                <a:ea typeface="微软雅黑" panose="020B0503020204020204" pitchFamily="34" charset="-122"/>
              </a:rPr>
              <a:t>文件</a:t>
            </a:r>
            <a:r>
              <a:rPr lang="zh-CN" altLang="en-US" sz="1800" dirty="0">
                <a:solidFill>
                  <a:srgbClr val="595959"/>
                </a:solidFill>
                <a:latin typeface="微软雅黑" panose="020B0503020204020204" pitchFamily="34" charset="-122"/>
                <a:ea typeface="微软雅黑" panose="020B0503020204020204" pitchFamily="34" charset="-122"/>
              </a:rPr>
              <a:t>。</a:t>
            </a:r>
            <a:endParaRPr lang="en-US" altLang="zh-CN" sz="1800" dirty="0">
              <a:solidFill>
                <a:srgbClr val="595959"/>
              </a:solidFill>
              <a:latin typeface="微软雅黑" panose="020B0503020204020204" pitchFamily="34" charset="-122"/>
              <a:ea typeface="微软雅黑" panose="020B0503020204020204" pitchFamily="34" charset="-122"/>
            </a:endParaRPr>
          </a:p>
          <a:p>
            <a:pPr marL="457200" indent="-457200">
              <a:lnSpc>
                <a:spcPct val="150000"/>
              </a:lnSpc>
              <a:buFont typeface="+mj-ea"/>
              <a:buAutoNum type="circleNumDbPlain"/>
            </a:pPr>
            <a:r>
              <a:rPr lang="zh-CN" altLang="en-US" sz="1800" dirty="0">
                <a:solidFill>
                  <a:srgbClr val="595959"/>
                </a:solidFill>
                <a:latin typeface="微软雅黑" panose="020B0503020204020204" pitchFamily="34" charset="-122"/>
                <a:ea typeface="微软雅黑" panose="020B0503020204020204" pitchFamily="34" charset="-122"/>
              </a:rPr>
              <a:t>在</a:t>
            </a:r>
            <a:r>
              <a:rPr lang="en-US" altLang="zh-CN" sz="1800" dirty="0">
                <a:solidFill>
                  <a:srgbClr val="595959"/>
                </a:solidFill>
                <a:latin typeface="微软雅黑" panose="020B0503020204020204" pitchFamily="34" charset="-122"/>
                <a:ea typeface="微软雅黑" panose="020B0503020204020204" pitchFamily="34" charset="-122"/>
                <a:sym typeface="+mn-ea"/>
              </a:rPr>
              <a:t>10_guess_num.</a:t>
            </a:r>
            <a:r>
              <a:rPr lang="en-US" altLang="zh-CN" sz="1800" dirty="0">
                <a:solidFill>
                  <a:srgbClr val="595959"/>
                </a:solidFill>
                <a:latin typeface="微软雅黑" panose="020B0503020204020204" pitchFamily="34" charset="-122"/>
                <a:ea typeface="微软雅黑" panose="020B0503020204020204" pitchFamily="34" charset="-122"/>
              </a:rPr>
              <a:t>py</a:t>
            </a:r>
            <a:r>
              <a:rPr lang="zh-CN" altLang="en-US" sz="1800" dirty="0">
                <a:solidFill>
                  <a:srgbClr val="595959"/>
                </a:solidFill>
                <a:latin typeface="微软雅黑" panose="020B0503020204020204" pitchFamily="34" charset="-122"/>
                <a:ea typeface="微软雅黑" panose="020B0503020204020204" pitchFamily="34" charset="-122"/>
              </a:rPr>
              <a:t>中编写代码。</a:t>
            </a:r>
            <a:endParaRPr lang="en-US" altLang="zh-CN" sz="1800" dirty="0">
              <a:solidFill>
                <a:srgbClr val="595959"/>
              </a:solidFill>
              <a:latin typeface="微软雅黑" panose="020B0503020204020204" pitchFamily="34" charset="-122"/>
              <a:ea typeface="微软雅黑" panose="020B0503020204020204" pitchFamily="34" charset="-122"/>
            </a:endParaRPr>
          </a:p>
          <a:p>
            <a:pPr marL="457200" indent="-457200">
              <a:lnSpc>
                <a:spcPct val="150000"/>
              </a:lnSpc>
              <a:buFont typeface="+mj-ea"/>
              <a:buAutoNum type="circleNumDbPlain"/>
            </a:pPr>
            <a:r>
              <a:rPr lang="zh-CN" altLang="zh-CN" sz="1800" dirty="0">
                <a:solidFill>
                  <a:srgbClr val="595959"/>
                </a:solidFill>
                <a:latin typeface="微软雅黑" panose="020B0503020204020204" pitchFamily="34" charset="-122"/>
                <a:ea typeface="微软雅黑" panose="020B0503020204020204" pitchFamily="34" charset="-122"/>
              </a:rPr>
              <a:t>运行</a:t>
            </a:r>
            <a:r>
              <a:rPr lang="en-US" altLang="zh-CN" sz="1800" dirty="0">
                <a:solidFill>
                  <a:srgbClr val="595959"/>
                </a:solidFill>
                <a:latin typeface="微软雅黑" panose="020B0503020204020204" pitchFamily="34" charset="-122"/>
                <a:ea typeface="微软雅黑" panose="020B0503020204020204" pitchFamily="34" charset="-122"/>
                <a:sym typeface="+mn-ea"/>
              </a:rPr>
              <a:t>10_guess_num</a:t>
            </a:r>
            <a:r>
              <a:rPr lang="en-US" altLang="zh-CN" sz="1800" dirty="0">
                <a:solidFill>
                  <a:srgbClr val="595959"/>
                </a:solidFill>
                <a:latin typeface="微软雅黑" panose="020B0503020204020204" pitchFamily="34" charset="-122"/>
                <a:ea typeface="微软雅黑" panose="020B0503020204020204" pitchFamily="34" charset="-122"/>
              </a:rPr>
              <a:t>.py</a:t>
            </a:r>
            <a:r>
              <a:rPr lang="zh-CN" altLang="en-US" sz="1800" dirty="0">
                <a:solidFill>
                  <a:srgbClr val="595959"/>
                </a:solidFill>
                <a:latin typeface="微软雅黑" panose="020B0503020204020204" pitchFamily="34" charset="-122"/>
                <a:ea typeface="微软雅黑" panose="020B0503020204020204" pitchFamily="34" charset="-122"/>
              </a:rPr>
              <a:t>文件。</a:t>
            </a:r>
            <a:endParaRPr lang="en-US" altLang="zh-CN" sz="1800" dirty="0">
              <a:solidFill>
                <a:srgbClr val="595959"/>
              </a:solidFill>
              <a:latin typeface="微软雅黑" panose="020B0503020204020204" pitchFamily="34" charset="-122"/>
              <a:ea typeface="微软雅黑" panose="020B0503020204020204" pitchFamily="34" charset="-122"/>
            </a:endParaRPr>
          </a:p>
        </p:txBody>
      </p:sp>
      <p:sp>
        <p:nvSpPr>
          <p:cNvPr id="23" name="矩形 22"/>
          <p:cNvSpPr/>
          <p:nvPr/>
        </p:nvSpPr>
        <p:spPr>
          <a:xfrm>
            <a:off x="7463358" y="2637706"/>
            <a:ext cx="1444498" cy="461665"/>
          </a:xfrm>
          <a:prstGeom prst="rect">
            <a:avLst/>
          </a:prstGeom>
        </p:spPr>
        <p:txBody>
          <a:bodyPr wrap="none">
            <a:spAutoFit/>
          </a:bodyPr>
          <a:lstStyle/>
          <a:p>
            <a:r>
              <a:rPr lang="zh-CN" altLang="en-US" b="1" dirty="0">
                <a:solidFill>
                  <a:srgbClr val="595959"/>
                </a:solidFill>
                <a:latin typeface="微软雅黑" panose="020B0503020204020204" pitchFamily="34" charset="-122"/>
                <a:ea typeface="微软雅黑" panose="020B0503020204020204" pitchFamily="34" charset="-122"/>
              </a:rPr>
              <a:t>实现步骤</a:t>
            </a:r>
          </a:p>
        </p:txBody>
      </p:sp>
      <p:sp>
        <p:nvSpPr>
          <p:cNvPr id="2" name="Title 1"/>
          <p:cNvSpPr txBox="1"/>
          <p:nvPr>
            <p:custDataLst>
              <p:tags r:id="rId1"/>
            </p:custDataLst>
          </p:nvPr>
        </p:nvSpPr>
        <p:spPr>
          <a:xfrm>
            <a:off x="1143635" y="266700"/>
            <a:ext cx="4885055" cy="506095"/>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en-US" sz="2400" b="1" dirty="0">
                <a:solidFill>
                  <a:srgbClr val="595959"/>
                </a:solidFill>
                <a:latin typeface="微软雅黑" panose="020B0503020204020204" pitchFamily="34" charset="-122"/>
                <a:ea typeface="微软雅黑" panose="020B0503020204020204" pitchFamily="34" charset="-122"/>
                <a:cs typeface="+mn-ea"/>
                <a:sym typeface="+mn-lt"/>
              </a:rPr>
              <a:t>3</a:t>
            </a:r>
            <a:r>
              <a:rPr sz="2400" b="1" dirty="0">
                <a:solidFill>
                  <a:srgbClr val="595959"/>
                </a:solidFill>
                <a:latin typeface="微软雅黑" panose="020B0503020204020204" pitchFamily="34" charset="-122"/>
                <a:ea typeface="微软雅黑" panose="020B0503020204020204" pitchFamily="34" charset="-122"/>
                <a:cs typeface="+mn-ea"/>
                <a:sym typeface="+mn-lt"/>
              </a:rPr>
              <a:t>.</a:t>
            </a:r>
            <a:r>
              <a:rPr lang="en-US" sz="2400" b="1" dirty="0">
                <a:solidFill>
                  <a:srgbClr val="595959"/>
                </a:solidFill>
                <a:latin typeface="微软雅黑" panose="020B0503020204020204" pitchFamily="34" charset="-122"/>
                <a:ea typeface="微软雅黑" panose="020B0503020204020204" pitchFamily="34" charset="-122"/>
                <a:cs typeface="+mn-ea"/>
                <a:sym typeface="+mn-lt"/>
              </a:rPr>
              <a:t>5.3  </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实例</a:t>
            </a:r>
            <a:r>
              <a:rPr lang="en-US" altLang="zh-CN" sz="2400" b="1" dirty="0">
                <a:solidFill>
                  <a:srgbClr val="595959"/>
                </a:solidFill>
                <a:latin typeface="微软雅黑" panose="020B0503020204020204" pitchFamily="34" charset="-122"/>
                <a:ea typeface="微软雅黑" panose="020B0503020204020204" pitchFamily="34" charset="-122"/>
                <a:cs typeface="+mn-ea"/>
                <a:sym typeface="+mn-lt"/>
              </a:rPr>
              <a:t>10</a:t>
            </a: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：猜数游戏</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1143690" y="266995"/>
            <a:ext cx="5671595"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None/>
            </a:pP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本章小结</a:t>
            </a:r>
            <a:endParaRPr lang="en-GB" altLang="zh-CN"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
        <p:nvSpPr>
          <p:cNvPr id="3" name="圆角矩形 2"/>
          <p:cNvSpPr/>
          <p:nvPr/>
        </p:nvSpPr>
        <p:spPr>
          <a:xfrm>
            <a:off x="1108075" y="1804670"/>
            <a:ext cx="9794240" cy="3933825"/>
          </a:xfrm>
          <a:prstGeom prst="roundRect">
            <a:avLst>
              <a:gd name="adj" fmla="val 0"/>
            </a:avLst>
          </a:prstGeom>
          <a:noFill/>
          <a:ln w="3175">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ctr"/>
            <a:endParaRPr lang="zh-CN" altLang="en-US" sz="3200">
              <a:cs typeface="+mn-ea"/>
              <a:sym typeface="+mn-lt"/>
            </a:endParaRPr>
          </a:p>
        </p:txBody>
      </p:sp>
      <p:sp>
        <p:nvSpPr>
          <p:cNvPr id="4" name="TextBox 38"/>
          <p:cNvSpPr txBox="1"/>
          <p:nvPr/>
        </p:nvSpPr>
        <p:spPr>
          <a:xfrm>
            <a:off x="1486694" y="2519239"/>
            <a:ext cx="9001000" cy="2308225"/>
          </a:xfrm>
          <a:prstGeom prst="rect">
            <a:avLst/>
          </a:prstGeom>
          <a:noFill/>
        </p:spPr>
        <p:txBody>
          <a:bodyPr wrap="square" lIns="0" tIns="0" rIns="0" bIns="0" rtlCol="0">
            <a:spAutoFit/>
          </a:bodyPr>
          <a:ls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sym typeface="+mn-lt"/>
              </a:rPr>
              <a:t>本章主要介绍了Python流程控制，包括</a:t>
            </a:r>
            <a:r>
              <a:rPr lang="zh-CN" altLang="en-US" sz="2000" dirty="0">
                <a:solidFill>
                  <a:schemeClr val="tx2">
                    <a:lumMod val="60000"/>
                    <a:lumOff val="40000"/>
                  </a:schemeClr>
                </a:solidFill>
                <a:latin typeface="微软雅黑" panose="020B0503020204020204" pitchFamily="34" charset="-122"/>
                <a:ea typeface="微软雅黑" panose="020B0503020204020204" pitchFamily="34" charset="-122"/>
                <a:sym typeface="+mn-lt"/>
              </a:rPr>
              <a:t>条件语句</a:t>
            </a:r>
            <a:r>
              <a:rPr lang="zh-CN" altLang="en-US" sz="2000" dirty="0">
                <a:solidFill>
                  <a:srgbClr val="595959"/>
                </a:solidFill>
                <a:latin typeface="微软雅黑" panose="020B0503020204020204" pitchFamily="34" charset="-122"/>
                <a:ea typeface="微软雅黑" panose="020B0503020204020204" pitchFamily="34" charset="-122"/>
                <a:sym typeface="+mn-lt"/>
              </a:rPr>
              <a:t>、</a:t>
            </a:r>
            <a:r>
              <a:rPr lang="zh-CN" altLang="en-US" sz="2000" dirty="0">
                <a:solidFill>
                  <a:schemeClr val="tx2">
                    <a:lumMod val="60000"/>
                    <a:lumOff val="40000"/>
                  </a:schemeClr>
                </a:solidFill>
                <a:latin typeface="微软雅黑" panose="020B0503020204020204" pitchFamily="34" charset="-122"/>
                <a:ea typeface="微软雅黑" panose="020B0503020204020204" pitchFamily="34" charset="-122"/>
                <a:sym typeface="+mn-lt"/>
              </a:rPr>
              <a:t>条件嵌套</a:t>
            </a:r>
            <a:r>
              <a:rPr lang="zh-CN" altLang="en-US" sz="2000" dirty="0">
                <a:solidFill>
                  <a:srgbClr val="595959"/>
                </a:solidFill>
                <a:latin typeface="微软雅黑" panose="020B0503020204020204" pitchFamily="34" charset="-122"/>
                <a:ea typeface="微软雅黑" panose="020B0503020204020204" pitchFamily="34" charset="-122"/>
                <a:sym typeface="+mn-lt"/>
              </a:rPr>
              <a:t>、</a:t>
            </a:r>
            <a:r>
              <a:rPr lang="zh-CN" altLang="en-US" sz="2000" dirty="0">
                <a:solidFill>
                  <a:schemeClr val="tx2">
                    <a:lumMod val="60000"/>
                    <a:lumOff val="40000"/>
                  </a:schemeClr>
                </a:solidFill>
                <a:latin typeface="微软雅黑" panose="020B0503020204020204" pitchFamily="34" charset="-122"/>
                <a:ea typeface="微软雅黑" panose="020B0503020204020204" pitchFamily="34" charset="-122"/>
                <a:sym typeface="+mn-lt"/>
              </a:rPr>
              <a:t>循环语句</a:t>
            </a:r>
            <a:r>
              <a:rPr lang="zh-CN" altLang="en-US" sz="2000" dirty="0">
                <a:solidFill>
                  <a:srgbClr val="595959"/>
                </a:solidFill>
                <a:latin typeface="微软雅黑" panose="020B0503020204020204" pitchFamily="34" charset="-122"/>
                <a:ea typeface="微软雅黑" panose="020B0503020204020204" pitchFamily="34" charset="-122"/>
                <a:sym typeface="+mn-lt"/>
              </a:rPr>
              <a:t>、</a:t>
            </a:r>
            <a:r>
              <a:rPr lang="zh-CN" altLang="en-US" sz="2000" dirty="0">
                <a:solidFill>
                  <a:schemeClr val="tx2">
                    <a:lumMod val="60000"/>
                    <a:lumOff val="40000"/>
                  </a:schemeClr>
                </a:solidFill>
                <a:latin typeface="微软雅黑" panose="020B0503020204020204" pitchFamily="34" charset="-122"/>
                <a:ea typeface="微软雅黑" panose="020B0503020204020204" pitchFamily="34" charset="-122"/>
                <a:sym typeface="+mn-lt"/>
              </a:rPr>
              <a:t>循环嵌套</a:t>
            </a:r>
            <a:r>
              <a:rPr lang="zh-CN" altLang="en-US" sz="2000" dirty="0">
                <a:solidFill>
                  <a:srgbClr val="595959"/>
                </a:solidFill>
                <a:latin typeface="微软雅黑" panose="020B0503020204020204" pitchFamily="34" charset="-122"/>
                <a:ea typeface="微软雅黑" panose="020B0503020204020204" pitchFamily="34" charset="-122"/>
                <a:sym typeface="+mn-lt"/>
              </a:rPr>
              <a:t>以及</a:t>
            </a:r>
            <a:r>
              <a:rPr lang="zh-CN" altLang="en-US" sz="2000" dirty="0">
                <a:solidFill>
                  <a:schemeClr val="tx2">
                    <a:lumMod val="60000"/>
                    <a:lumOff val="40000"/>
                  </a:schemeClr>
                </a:solidFill>
                <a:latin typeface="微软雅黑" panose="020B0503020204020204" pitchFamily="34" charset="-122"/>
                <a:ea typeface="微软雅黑" panose="020B0503020204020204" pitchFamily="34" charset="-122"/>
                <a:sym typeface="+mn-lt"/>
              </a:rPr>
              <a:t>跳转语句</a:t>
            </a:r>
            <a:r>
              <a:rPr lang="zh-CN" altLang="en-US" sz="2000" dirty="0">
                <a:solidFill>
                  <a:srgbClr val="595959"/>
                </a:solidFill>
                <a:latin typeface="微软雅黑" panose="020B0503020204020204" pitchFamily="34" charset="-122"/>
                <a:ea typeface="微软雅黑" panose="020B0503020204020204" pitchFamily="34" charset="-122"/>
                <a:sym typeface="+mn-lt"/>
              </a:rPr>
              <a:t>，其中条件语句主要介绍了</a:t>
            </a:r>
            <a:r>
              <a:rPr lang="zh-CN" altLang="en-US" sz="2000" dirty="0">
                <a:solidFill>
                  <a:schemeClr val="tx2">
                    <a:lumMod val="60000"/>
                    <a:lumOff val="40000"/>
                  </a:schemeClr>
                </a:solidFill>
                <a:latin typeface="微软雅黑" panose="020B0503020204020204" pitchFamily="34" charset="-122"/>
                <a:ea typeface="微软雅黑" panose="020B0503020204020204" pitchFamily="34" charset="-122"/>
                <a:sym typeface="+mn-lt"/>
              </a:rPr>
              <a:t>if语句</a:t>
            </a:r>
            <a:r>
              <a:rPr lang="zh-CN" altLang="en-US" sz="2000" dirty="0">
                <a:solidFill>
                  <a:srgbClr val="595959"/>
                </a:solidFill>
                <a:latin typeface="微软雅黑" panose="020B0503020204020204" pitchFamily="34" charset="-122"/>
                <a:ea typeface="微软雅黑" panose="020B0503020204020204" pitchFamily="34" charset="-122"/>
                <a:sym typeface="+mn-lt"/>
              </a:rPr>
              <a:t>、</a:t>
            </a:r>
            <a:r>
              <a:rPr lang="zh-CN" altLang="en-US" sz="2000" dirty="0">
                <a:solidFill>
                  <a:schemeClr val="tx2">
                    <a:lumMod val="60000"/>
                    <a:lumOff val="40000"/>
                  </a:schemeClr>
                </a:solidFill>
                <a:latin typeface="微软雅黑" panose="020B0503020204020204" pitchFamily="34" charset="-122"/>
                <a:ea typeface="微软雅黑" panose="020B0503020204020204" pitchFamily="34" charset="-122"/>
                <a:sym typeface="+mn-lt"/>
              </a:rPr>
              <a:t>if-else语句</a:t>
            </a:r>
            <a:r>
              <a:rPr lang="zh-CN" altLang="en-US" sz="2000" dirty="0">
                <a:solidFill>
                  <a:srgbClr val="595959"/>
                </a:solidFill>
                <a:latin typeface="微软雅黑" panose="020B0503020204020204" pitchFamily="34" charset="-122"/>
                <a:ea typeface="微软雅黑" panose="020B0503020204020204" pitchFamily="34" charset="-122"/>
                <a:sym typeface="+mn-lt"/>
              </a:rPr>
              <a:t>和</a:t>
            </a:r>
            <a:r>
              <a:rPr lang="zh-CN" altLang="en-US" sz="2000" dirty="0">
                <a:solidFill>
                  <a:schemeClr val="tx2">
                    <a:lumMod val="60000"/>
                    <a:lumOff val="40000"/>
                  </a:schemeClr>
                </a:solidFill>
                <a:latin typeface="微软雅黑" panose="020B0503020204020204" pitchFamily="34" charset="-122"/>
                <a:ea typeface="微软雅黑" panose="020B0503020204020204" pitchFamily="34" charset="-122"/>
                <a:sym typeface="+mn-lt"/>
              </a:rPr>
              <a:t>if-elif-else语句</a:t>
            </a:r>
            <a:r>
              <a:rPr lang="zh-CN" altLang="en-US" sz="2000" dirty="0">
                <a:solidFill>
                  <a:srgbClr val="595959"/>
                </a:solidFill>
                <a:latin typeface="微软雅黑" panose="020B0503020204020204" pitchFamily="34" charset="-122"/>
                <a:ea typeface="微软雅黑" panose="020B0503020204020204" pitchFamily="34" charset="-122"/>
                <a:sym typeface="+mn-lt"/>
              </a:rPr>
              <a:t>，循环语句主要介绍了</a:t>
            </a:r>
            <a:r>
              <a:rPr lang="zh-CN" altLang="en-US" sz="2000" dirty="0">
                <a:solidFill>
                  <a:schemeClr val="tx2">
                    <a:lumMod val="60000"/>
                    <a:lumOff val="40000"/>
                  </a:schemeClr>
                </a:solidFill>
                <a:latin typeface="微软雅黑" panose="020B0503020204020204" pitchFamily="34" charset="-122"/>
                <a:ea typeface="微软雅黑" panose="020B0503020204020204" pitchFamily="34" charset="-122"/>
                <a:sym typeface="+mn-lt"/>
              </a:rPr>
              <a:t>for语句</a:t>
            </a:r>
            <a:r>
              <a:rPr lang="zh-CN" altLang="en-US" sz="2000" dirty="0">
                <a:solidFill>
                  <a:srgbClr val="595959"/>
                </a:solidFill>
                <a:latin typeface="微软雅黑" panose="020B0503020204020204" pitchFamily="34" charset="-122"/>
                <a:ea typeface="微软雅黑" panose="020B0503020204020204" pitchFamily="34" charset="-122"/>
                <a:sym typeface="+mn-lt"/>
              </a:rPr>
              <a:t>和</a:t>
            </a:r>
            <a:r>
              <a:rPr lang="zh-CN" altLang="en-US" sz="2000" dirty="0">
                <a:solidFill>
                  <a:schemeClr val="tx2">
                    <a:lumMod val="60000"/>
                    <a:lumOff val="40000"/>
                  </a:schemeClr>
                </a:solidFill>
                <a:latin typeface="微软雅黑" panose="020B0503020204020204" pitchFamily="34" charset="-122"/>
                <a:ea typeface="微软雅黑" panose="020B0503020204020204" pitchFamily="34" charset="-122"/>
                <a:sym typeface="+mn-lt"/>
              </a:rPr>
              <a:t>while语句</a:t>
            </a:r>
            <a:r>
              <a:rPr lang="zh-CN" altLang="en-US" sz="2000" dirty="0">
                <a:solidFill>
                  <a:srgbClr val="595959"/>
                </a:solidFill>
                <a:latin typeface="微软雅黑" panose="020B0503020204020204" pitchFamily="34" charset="-122"/>
                <a:ea typeface="微软雅黑" panose="020B0503020204020204" pitchFamily="34" charset="-122"/>
                <a:sym typeface="+mn-lt"/>
              </a:rPr>
              <a:t>，跳转语句主要介绍了</a:t>
            </a:r>
            <a:r>
              <a:rPr lang="zh-CN" altLang="en-US" sz="2000" dirty="0">
                <a:solidFill>
                  <a:schemeClr val="tx2">
                    <a:lumMod val="60000"/>
                    <a:lumOff val="40000"/>
                  </a:schemeClr>
                </a:solidFill>
                <a:latin typeface="微软雅黑" panose="020B0503020204020204" pitchFamily="34" charset="-122"/>
                <a:ea typeface="微软雅黑" panose="020B0503020204020204" pitchFamily="34" charset="-122"/>
                <a:sym typeface="+mn-lt"/>
              </a:rPr>
              <a:t>break语句</a:t>
            </a:r>
            <a:r>
              <a:rPr lang="zh-CN" altLang="en-US" sz="2000" dirty="0">
                <a:solidFill>
                  <a:srgbClr val="595959"/>
                </a:solidFill>
                <a:latin typeface="微软雅黑" panose="020B0503020204020204" pitchFamily="34" charset="-122"/>
                <a:ea typeface="微软雅黑" panose="020B0503020204020204" pitchFamily="34" charset="-122"/>
                <a:sym typeface="+mn-lt"/>
              </a:rPr>
              <a:t>和</a:t>
            </a:r>
            <a:r>
              <a:rPr lang="zh-CN" altLang="en-US" sz="2000" dirty="0">
                <a:solidFill>
                  <a:schemeClr val="tx2">
                    <a:lumMod val="60000"/>
                    <a:lumOff val="40000"/>
                  </a:schemeClr>
                </a:solidFill>
                <a:latin typeface="微软雅黑" panose="020B0503020204020204" pitchFamily="34" charset="-122"/>
                <a:ea typeface="微软雅黑" panose="020B0503020204020204" pitchFamily="34" charset="-122"/>
                <a:sym typeface="+mn-lt"/>
              </a:rPr>
              <a:t>continue语句</a:t>
            </a:r>
            <a:r>
              <a:rPr lang="zh-CN" altLang="en-US" sz="2000" dirty="0">
                <a:solidFill>
                  <a:srgbClr val="595959"/>
                </a:solidFill>
                <a:latin typeface="微软雅黑" panose="020B0503020204020204" pitchFamily="34" charset="-122"/>
                <a:ea typeface="微软雅黑" panose="020B0503020204020204" pitchFamily="34" charset="-122"/>
                <a:sym typeface="+mn-lt"/>
              </a:rPr>
              <a:t>。通过学习本章的内容，读者能够熟练掌握Python流程控制的语法，并根据需求灵活运用流程控制语句进行程序开发。</a:t>
            </a:r>
          </a:p>
        </p:txBody>
      </p:sp>
      <p:sp>
        <p:nvSpPr>
          <p:cNvPr id="5" name="椭圆 4"/>
          <p:cNvSpPr/>
          <p:nvPr/>
        </p:nvSpPr>
        <p:spPr>
          <a:xfrm>
            <a:off x="4329250" y="1395954"/>
            <a:ext cx="718820" cy="71882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ctr"/>
            <a:r>
              <a:rPr lang="zh-CN" altLang="en-US" sz="2800" b="1">
                <a:latin typeface="微软雅黑" panose="020B0503020204020204" pitchFamily="34" charset="-122"/>
                <a:ea typeface="微软雅黑" panose="020B0503020204020204" pitchFamily="34" charset="-122"/>
              </a:rPr>
              <a:t>本</a:t>
            </a:r>
          </a:p>
        </p:txBody>
      </p:sp>
      <p:sp>
        <p:nvSpPr>
          <p:cNvPr id="6" name="椭圆 5"/>
          <p:cNvSpPr/>
          <p:nvPr/>
        </p:nvSpPr>
        <p:spPr>
          <a:xfrm>
            <a:off x="5048070" y="1395954"/>
            <a:ext cx="718820" cy="71882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numCol="1" spcCol="0" rtlCol="0" fromWordArt="0" anchor="ctr" anchorCtr="0" forceAA="0" compatLnSpc="1">
            <a:noAutofit/>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lvl="0" algn="ctr"/>
            <a:r>
              <a:rPr lang="zh-CN" altLang="en-US" sz="2800" b="1">
                <a:latin typeface="微软雅黑" panose="020B0503020204020204" pitchFamily="34" charset="-122"/>
                <a:ea typeface="微软雅黑" panose="020B0503020204020204" pitchFamily="34" charset="-122"/>
                <a:sym typeface="+mn-ea"/>
              </a:rPr>
              <a:t>章</a:t>
            </a:r>
          </a:p>
        </p:txBody>
      </p:sp>
      <p:sp>
        <p:nvSpPr>
          <p:cNvPr id="7" name="椭圆 6"/>
          <p:cNvSpPr/>
          <p:nvPr/>
        </p:nvSpPr>
        <p:spPr>
          <a:xfrm>
            <a:off x="5766890" y="1395954"/>
            <a:ext cx="718820" cy="71882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numCol="1" spcCol="0" rtlCol="0" fromWordArt="0" anchor="ctr" anchorCtr="0" forceAA="0" compatLnSpc="1">
            <a:noAutofit/>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lvl="0" algn="ctr"/>
            <a:r>
              <a:rPr lang="zh-CN" altLang="en-US" sz="2800" b="1">
                <a:latin typeface="微软雅黑" panose="020B0503020204020204" pitchFamily="34" charset="-122"/>
                <a:ea typeface="微软雅黑" panose="020B0503020204020204" pitchFamily="34" charset="-122"/>
                <a:sym typeface="+mn-ea"/>
              </a:rPr>
              <a:t>小</a:t>
            </a:r>
          </a:p>
        </p:txBody>
      </p:sp>
      <p:sp>
        <p:nvSpPr>
          <p:cNvPr id="8" name="椭圆 7"/>
          <p:cNvSpPr/>
          <p:nvPr/>
        </p:nvSpPr>
        <p:spPr>
          <a:xfrm>
            <a:off x="6485710" y="1395954"/>
            <a:ext cx="718820" cy="71882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numCol="1" spcCol="0" rtlCol="0" fromWordArt="0" anchor="ctr" anchorCtr="0" forceAA="0" compatLnSpc="1">
            <a:noAutofit/>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lvl="0" algn="ctr"/>
            <a:r>
              <a:rPr lang="zh-CN" altLang="en-US" sz="2800" b="1">
                <a:latin typeface="微软雅黑" panose="020B0503020204020204" pitchFamily="34" charset="-122"/>
                <a:ea typeface="微软雅黑" panose="020B0503020204020204" pitchFamily="34" charset="-122"/>
                <a:sym typeface="+mn-ea"/>
              </a:rPr>
              <a:t>结</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4"/>
          <a:stretch>
            <a:fillRect/>
          </a:stretch>
        </p:blipFill>
        <p:spPr>
          <a:xfrm>
            <a:off x="944880" y="2014937"/>
            <a:ext cx="2797810" cy="3898265"/>
          </a:xfrm>
          <a:prstGeom prst="rect">
            <a:avLst/>
          </a:prstGeom>
        </p:spPr>
      </p:pic>
      <p:sp>
        <p:nvSpPr>
          <p:cNvPr id="7" name="椭圆形标注 12"/>
          <p:cNvSpPr/>
          <p:nvPr/>
        </p:nvSpPr>
        <p:spPr>
          <a:xfrm>
            <a:off x="2968625" y="1359617"/>
            <a:ext cx="2071370" cy="1493520"/>
          </a:xfrm>
          <a:prstGeom prst="wedgeEllipseCallou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p>
        </p:txBody>
      </p:sp>
      <p:sp>
        <p:nvSpPr>
          <p:cNvPr id="8" name="TextBox 35"/>
          <p:cNvSpPr txBox="1">
            <a:spLocks noChangeArrowheads="1"/>
          </p:cNvSpPr>
          <p:nvPr/>
        </p:nvSpPr>
        <p:spPr bwMode="auto">
          <a:xfrm>
            <a:off x="3247390" y="1437722"/>
            <a:ext cx="1606550" cy="12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先定一个</a:t>
            </a:r>
            <a:r>
              <a:rPr lang="zh-CN" altLang="en-US" dirty="0">
                <a:solidFill>
                  <a:srgbClr val="595959"/>
                </a:solidFill>
                <a:latin typeface="微软雅黑" panose="020B0503020204020204" pitchFamily="34" charset="-122"/>
                <a:ea typeface="微软雅黑" panose="020B0503020204020204" pitchFamily="34" charset="-122"/>
              </a:rPr>
              <a:t>小目标！</a:t>
            </a:r>
          </a:p>
        </p:txBody>
      </p:sp>
      <p:sp>
        <p:nvSpPr>
          <p:cNvPr id="9" name="TextBox 35"/>
          <p:cNvSpPr txBox="1">
            <a:spLocks noChangeArrowheads="1"/>
          </p:cNvSpPr>
          <p:nvPr/>
        </p:nvSpPr>
        <p:spPr bwMode="auto">
          <a:xfrm>
            <a:off x="5879063" y="3285411"/>
            <a:ext cx="4983480" cy="951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nSpc>
                <a:spcPct val="150000"/>
              </a:lnSpc>
            </a:pPr>
            <a:r>
              <a:rPr lang="zh-CN" altLang="zh-CN" sz="1800" dirty="0">
                <a:solidFill>
                  <a:srgbClr val="595959"/>
                </a:solidFill>
                <a:latin typeface="微软雅黑" panose="020B0503020204020204" pitchFamily="34" charset="-122"/>
                <a:ea typeface="微软雅黑" panose="020B0503020204020204" pitchFamily="34" charset="-122"/>
                <a:cs typeface="+mn-ea"/>
                <a:sym typeface="+mn-ea"/>
              </a:rPr>
              <a:t>掌握</a:t>
            </a:r>
            <a:r>
              <a:rPr lang="zh-CN" altLang="zh-CN" sz="1800" dirty="0">
                <a:solidFill>
                  <a:srgbClr val="006BBC"/>
                </a:solidFill>
                <a:latin typeface="微软雅黑" panose="020B0503020204020204" pitchFamily="34" charset="-122"/>
                <a:ea typeface="微软雅黑" panose="020B0503020204020204" pitchFamily="34" charset="-122"/>
                <a:cs typeface="+mn-ea"/>
                <a:sym typeface="+mn-ea"/>
              </a:rPr>
              <a:t>if-else语句的用法</a:t>
            </a:r>
            <a:r>
              <a:rPr lang="zh-CN" altLang="zh-CN" sz="1800" dirty="0">
                <a:solidFill>
                  <a:srgbClr val="595959"/>
                </a:solidFill>
                <a:latin typeface="微软雅黑" panose="020B0503020204020204" pitchFamily="34" charset="-122"/>
                <a:ea typeface="微软雅黑" panose="020B0503020204020204" pitchFamily="34" charset="-122"/>
                <a:cs typeface="+mn-ea"/>
                <a:sym typeface="+mn-ea"/>
              </a:rPr>
              <a:t>，能够使用if-else语句处理两种情况的逻辑</a:t>
            </a:r>
            <a:endParaRPr lang="zh-CN" altLang="zh-CN" sz="1800" dirty="0">
              <a:solidFill>
                <a:srgbClr val="595959"/>
              </a:solidFill>
              <a:latin typeface="微软雅黑" panose="020B0503020204020204" pitchFamily="34" charset="-122"/>
              <a:ea typeface="微软雅黑" panose="020B0503020204020204" pitchFamily="34" charset="-122"/>
              <a:cs typeface="+mn-ea"/>
            </a:endParaRPr>
          </a:p>
        </p:txBody>
      </p:sp>
      <p:grpSp>
        <p:nvGrpSpPr>
          <p:cNvPr id="11" name="组合 10"/>
          <p:cNvGrpSpPr/>
          <p:nvPr/>
        </p:nvGrpSpPr>
        <p:grpSpPr>
          <a:xfrm>
            <a:off x="5437103" y="3560215"/>
            <a:ext cx="405130" cy="405130"/>
            <a:chOff x="8881" y="4685"/>
            <a:chExt cx="638" cy="638"/>
          </a:xfrm>
        </p:grpSpPr>
        <p:sp>
          <p:nvSpPr>
            <p:cNvPr id="12" name="椭圆 11"/>
            <p:cNvSpPr/>
            <p:nvPr/>
          </p:nvSpPr>
          <p:spPr>
            <a:xfrm>
              <a:off x="8881" y="4685"/>
              <a:ext cx="638" cy="63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 name="椭圆 12"/>
            <p:cNvSpPr/>
            <p:nvPr/>
          </p:nvSpPr>
          <p:spPr>
            <a:xfrm>
              <a:off x="8946" y="4750"/>
              <a:ext cx="508" cy="50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2" name="标题 1"/>
          <p:cNvSpPr>
            <a:spLocks noChangeArrowheads="1"/>
          </p:cNvSpPr>
          <p:nvPr>
            <p:custDataLst>
              <p:tags r:id="rId1"/>
            </p:custDataLst>
          </p:nvPr>
        </p:nvSpPr>
        <p:spPr bwMode="auto">
          <a:xfrm>
            <a:off x="1198662" y="261442"/>
            <a:ext cx="4945062"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a:r>
              <a:rPr lang="en-US" altLang="zh-CN"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3.1.2  if-else</a:t>
            </a:r>
            <a:r>
              <a:rPr lang="zh-CN" altLang="en-US"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语句</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3f15e6573a385e41c33bb97e7105a62faa5c484"/>
  <p:tag name="KSO_WPP_MARK_KEY" val="e7a0f094-5756-40f7-9eda-ce9c717f1e47"/>
  <p:tag name="COMMONDATA" val="eyJoZGlkIjoiMGQxNWFmNjAzM2M0ZDVlY2QwYjk4NmE0NTY2ZWYyYmQifQ=="/>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8.xml><?xml version="1.0" encoding="utf-8"?>
<p:tagLst xmlns:a="http://schemas.openxmlformats.org/drawingml/2006/main" xmlns:r="http://schemas.openxmlformats.org/officeDocument/2006/relationships" xmlns:p="http://schemas.openxmlformats.org/presentationml/2006/main">
  <p:tag name="KSO_WM_UNIT_TABLE_BEAUTIFY" val="smartTable{b264fbfe-9c50-4ad6-8efa-3e69c4f5dd81}"/>
  <p:tag name="KSO_WM_BEAUTIFY_FLAG" val=""/>
  <p:tag name="TABLE_ENDDRAG_ORIGIN_RECT" val="397*189"/>
  <p:tag name="TABLE_ENDDRAG_RECT" val="213*179*397*189"/>
</p:tagLst>
</file>

<file path=ppt/tags/tag1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xml><?xml version="1.0" encoding="utf-8"?>
<p:tagLst xmlns:a="http://schemas.openxmlformats.org/drawingml/2006/main" xmlns:r="http://schemas.openxmlformats.org/officeDocument/2006/relationships" xmlns:p="http://schemas.openxmlformats.org/presentationml/2006/main">
  <p:tag name="KSO_WM_UNIT_TABLE_BEAUTIFY" val="smartTable{200d3f97-4d4c-4e05-a619-948668245517}"/>
  <p:tag name="KSO_WM_BEAUTIFY_FLAG" val=""/>
  <p:tag name="TABLE_ENDDRAG_ORIGIN_RECT" val="397*189"/>
  <p:tag name="TABLE_ENDDRAG_RECT" val="213*179*397*189"/>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3.xml><?xml version="1.0" encoding="utf-8"?>
<p:tagLst xmlns:a="http://schemas.openxmlformats.org/drawingml/2006/main" xmlns:r="http://schemas.openxmlformats.org/officeDocument/2006/relationships" xmlns:p="http://schemas.openxmlformats.org/presentationml/2006/main">
  <p:tag name="KSO_WM_UNIT_TABLE_BEAUTIFY" val="smartTable{91179c23-77f5-417a-b311-3575e6a5c5ba}"/>
  <p:tag name="KSO_WM_BEAUTIFY_FLAG" val=""/>
  <p:tag name="TABLE_ENDDRAG_ORIGIN_RECT" val="397*189"/>
  <p:tag name="TABLE_ENDDRAG_RECT" val="213*179*397*189"/>
</p:tagLst>
</file>

<file path=ppt/tags/tag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9.xml><?xml version="1.0" encoding="utf-8"?>
<p:tagLst xmlns:a="http://schemas.openxmlformats.org/drawingml/2006/main" xmlns:r="http://schemas.openxmlformats.org/officeDocument/2006/relationships" xmlns:p="http://schemas.openxmlformats.org/presentationml/2006/main">
  <p:tag name="KSO_WM_UNIT_TABLE_BEAUTIFY" val="smartTable{aa0af58e-b82c-40cf-a28e-9e7430a99723}"/>
  <p:tag name="KSO_WM_BEAUTIFY_FLAG" val=""/>
  <p:tag name="TABLE_ENDDRAG_ORIGIN_RECT" val="397*189"/>
  <p:tag name="TABLE_ENDDRAG_RECT" val="213*179*397*189"/>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webwppDef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自定义 237">
      <a:dk1>
        <a:sysClr val="windowText" lastClr="000000"/>
      </a:dk1>
      <a:lt1>
        <a:sysClr val="window" lastClr="FFFFFF"/>
      </a:lt1>
      <a:dk2>
        <a:srgbClr val="1F497D"/>
      </a:dk2>
      <a:lt2>
        <a:srgbClr val="EEECE1"/>
      </a:lt2>
      <a:accent1>
        <a:srgbClr val="005DA2"/>
      </a:accent1>
      <a:accent2>
        <a:srgbClr val="C4C7CB"/>
      </a:accent2>
      <a:accent3>
        <a:srgbClr val="7F7F7F"/>
      </a:accent3>
      <a:accent4>
        <a:srgbClr val="7F7F7F"/>
      </a:accent4>
      <a:accent5>
        <a:srgbClr val="7F7F7F"/>
      </a:accent5>
      <a:accent6>
        <a:srgbClr val="7F7F7F"/>
      </a:accent6>
      <a:hlink>
        <a:srgbClr val="17365D"/>
      </a:hlink>
      <a:folHlink>
        <a:srgbClr val="548DD4"/>
      </a:folHlink>
    </a:clrScheme>
    <a:fontScheme name="ud0ofpxa">
      <a:majorFont>
        <a:latin typeface="字魂105号-简雅黑"/>
        <a:ea typeface="字魂105号-简雅黑"/>
        <a:cs typeface=""/>
      </a:majorFont>
      <a:minorFont>
        <a:latin typeface="字魂105号-简雅黑"/>
        <a:ea typeface="字魂105号-简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200" dirty="0" smtClean="0">
            <a:solidFill>
              <a:schemeClr val="tx1">
                <a:lumMod val="75000"/>
                <a:lumOff val="25000"/>
              </a:schemeClr>
            </a:solidFill>
            <a:latin typeface="微软雅黑" panose="020B0503020204020204" pitchFamily="34" charset="-122"/>
            <a:ea typeface="微软雅黑" panose="020B0503020204020204"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TotalTime>
  <Words>4887</Words>
  <Application>Microsoft Office PowerPoint</Application>
  <PresentationFormat>自定义</PresentationFormat>
  <Paragraphs>640</Paragraphs>
  <Slides>87</Slides>
  <Notes>72</Notes>
  <HiddenSlides>0</HiddenSlides>
  <MMClips>0</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87</vt:i4>
      </vt:variant>
    </vt:vector>
  </HeadingPairs>
  <TitlesOfParts>
    <vt:vector size="100" baseType="lpstr">
      <vt:lpstr>Source Han Sans K Bold</vt:lpstr>
      <vt:lpstr>等线</vt:lpstr>
      <vt:lpstr>思源黑体 CN Medium</vt:lpstr>
      <vt:lpstr>思源黑体 CN Regular</vt:lpstr>
      <vt:lpstr>宋体</vt:lpstr>
      <vt:lpstr>微软雅黑</vt:lpstr>
      <vt:lpstr>字魂105号-简雅黑</vt:lpstr>
      <vt:lpstr>字魂58号-创中黑</vt:lpstr>
      <vt:lpstr>Arial</vt:lpstr>
      <vt:lpstr>Calibri</vt:lpstr>
      <vt:lpstr>Times New Roman</vt:lpstr>
      <vt:lpstr>webwppDefTheme</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蓝白商务述职报告工作总结ppt模板</dc:title>
  <dc:creator>常董</dc:creator>
  <cp:lastModifiedBy>王晓娟</cp:lastModifiedBy>
  <cp:revision>2720</cp:revision>
  <dcterms:created xsi:type="dcterms:W3CDTF">2020-11-11T09:29:00Z</dcterms:created>
  <dcterms:modified xsi:type="dcterms:W3CDTF">2024-07-18T05:26:07Z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2052-12.1.0.15374</vt:lpwstr>
  </property>
  <property fmtid="{D5CDD505-2E9C-101B-9397-08002B2CF9AE}" pid="3" name="ICV">
    <vt:lpwstr>744D8EB2E76D4847A8112CE6B167364B</vt:lpwstr>
  </property>
</Properties>
</file>